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309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F2"/>
    <a:srgbClr val="E1FBFA"/>
    <a:srgbClr val="AD772D"/>
    <a:srgbClr val="2B1313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>
      <p:cViewPr varScale="1">
        <p:scale>
          <a:sx n="100" d="100"/>
          <a:sy n="100" d="100"/>
        </p:scale>
        <p:origin x="186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468" cy="494019"/>
          </a:xfrm>
          <a:prstGeom prst="rect">
            <a:avLst/>
          </a:prstGeom>
        </p:spPr>
        <p:txBody>
          <a:bodyPr vert="horz" lIns="94845" tIns="47423" rIns="94845" bIns="474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742" y="0"/>
            <a:ext cx="2918468" cy="494019"/>
          </a:xfrm>
          <a:prstGeom prst="rect">
            <a:avLst/>
          </a:prstGeom>
        </p:spPr>
        <p:txBody>
          <a:bodyPr vert="horz" lIns="94845" tIns="47423" rIns="94845" bIns="474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1BD09F1-BB45-424D-9F83-E57F864EE51A}" type="datetimeFigureOut">
              <a:rPr lang="ja-JP" altLang="en-US"/>
              <a:pPr>
                <a:defRPr/>
              </a:pPr>
              <a:t>2023/11/17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5" tIns="47423" rIns="94845" bIns="4742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733" y="4686928"/>
            <a:ext cx="5388300" cy="4439919"/>
          </a:xfrm>
          <a:prstGeom prst="rect">
            <a:avLst/>
          </a:prstGeom>
        </p:spPr>
        <p:txBody>
          <a:bodyPr vert="horz" lIns="94845" tIns="47423" rIns="94845" bIns="47423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0730"/>
            <a:ext cx="2918468" cy="494019"/>
          </a:xfrm>
          <a:prstGeom prst="rect">
            <a:avLst/>
          </a:prstGeom>
        </p:spPr>
        <p:txBody>
          <a:bodyPr vert="horz" lIns="94845" tIns="47423" rIns="94845" bIns="474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742" y="9370730"/>
            <a:ext cx="2918468" cy="494019"/>
          </a:xfrm>
          <a:prstGeom prst="rect">
            <a:avLst/>
          </a:prstGeom>
        </p:spPr>
        <p:txBody>
          <a:bodyPr vert="horz" lIns="94845" tIns="47423" rIns="94845" bIns="474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816EFA70-7BE0-4623-A6C5-4FA9167700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08145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0067" y="4845844"/>
            <a:ext cx="143933" cy="20121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0067" y="0"/>
            <a:ext cx="143933" cy="48458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1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0996B-7DA0-44FE-AB0E-8A9C54B47BED}" type="datetimeFigureOut">
              <a:rPr lang="ja-JP" altLang="en-US"/>
              <a:pPr>
                <a:defRPr/>
              </a:pPr>
              <a:t>2023/11/17</a:t>
            </a:fld>
            <a:endParaRPr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E812B13-7053-4BB1-A764-938500817C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B40B6-98BE-4865-B2E6-70C57CF71CB8}" type="datetimeFigureOut">
              <a:rPr lang="ja-JP" altLang="en-US"/>
              <a:pPr>
                <a:defRPr/>
              </a:pPr>
              <a:t>2023/11/17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A872A-E705-4B47-9508-935F0176B9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5F536-93B8-4FB5-A09B-F1297F2F0CBF}" type="datetimeFigureOut">
              <a:rPr lang="ja-JP" altLang="en-US"/>
              <a:pPr>
                <a:defRPr/>
              </a:pPr>
              <a:t>2023/11/17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91425-37E8-4131-8221-953A85042B1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45E82-CB0F-4DC5-AF19-2073DE3FC42B}" type="datetimeFigureOut">
              <a:rPr lang="ja-JP" altLang="en-US"/>
              <a:pPr>
                <a:defRPr/>
              </a:pPr>
              <a:t>2023/11/17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987C0-7F95-4AD1-83FA-FF544C581D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1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A105D-343C-4122-9DE2-A238454DF07F}" type="datetimeFigureOut">
              <a:rPr lang="ja-JP" altLang="en-US"/>
              <a:pPr>
                <a:defRPr/>
              </a:pPr>
              <a:t>2023/11/17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A3B9-CC41-4327-8A50-09BB9391047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1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1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32DE3-4A17-4BA0-8C68-843E1E44188C}" type="datetimeFigureOut">
              <a:rPr lang="ja-JP" altLang="en-US"/>
              <a:pPr>
                <a:defRPr/>
              </a:pPr>
              <a:t>2023/11/17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54487-B650-4251-94AD-9296060E897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E0C22-6039-468F-8725-A7211DE982A3}" type="datetimeFigureOut">
              <a:rPr lang="ja-JP" altLang="en-US"/>
              <a:pPr>
                <a:defRPr/>
              </a:pPr>
              <a:t>2023/11/17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2DF5C-8BFD-4D38-BB75-6A9D57599C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27DCC-BC03-48CA-907B-73EEB2CFB428}" type="datetimeFigureOut">
              <a:rPr lang="ja-JP" altLang="en-US"/>
              <a:pPr>
                <a:defRPr/>
              </a:pPr>
              <a:t>2023/11/17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824CF-8503-49B3-ABA4-1F830FBC8B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BA473-D606-4282-A8EC-F96084ACBDB3}" type="datetimeFigureOut">
              <a:rPr lang="ja-JP" altLang="en-US"/>
              <a:pPr>
                <a:defRPr/>
              </a:pPr>
              <a:t>2023/11/17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B6EE7-107C-4A72-AFE7-B171D0B8E47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1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2E880-FDDD-48E5-827A-43598670A569}" type="datetimeFigureOut">
              <a:rPr lang="ja-JP" altLang="en-US"/>
              <a:pPr>
                <a:defRPr/>
              </a:pPr>
              <a:t>2023/11/17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9C8D1-B296-4206-B270-A8B08A1BEA9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0067" y="4845844"/>
            <a:ext cx="143933" cy="20121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0067" y="0"/>
            <a:ext cx="143933" cy="48458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0F8C2-1D2E-414B-8DA4-F6522E651A45}" type="datetimeFigureOut">
              <a:rPr lang="ja-JP" altLang="en-US"/>
              <a:pPr>
                <a:defRPr/>
              </a:pPr>
              <a:t>2023/11/17</a:t>
            </a:fld>
            <a:endParaRPr lang="ja-JP" alt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69EF9F7-1D75-49FA-B8AE-B61936BE77E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0890CFA-D548-4E5B-AFA0-E2606DCA7889}" type="datetimeFigureOut">
              <a:rPr lang="ja-JP" altLang="en-US"/>
              <a:pPr>
                <a:defRPr/>
              </a:pPr>
              <a:t>2023/11/17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479"/>
            <a:ext cx="3429000" cy="2845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946" y="5885987"/>
            <a:ext cx="1315641" cy="364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 b="1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F71753C-36CD-449E-A47F-C70B0447408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9000067" y="0"/>
            <a:ext cx="143933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0067" y="1371600"/>
            <a:ext cx="143933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3" r:id="rId2"/>
    <p:sldLayoutId id="2147483742" r:id="rId3"/>
    <p:sldLayoutId id="2147483741" r:id="rId4"/>
    <p:sldLayoutId id="2147483740" r:id="rId5"/>
    <p:sldLayoutId id="2147483739" r:id="rId6"/>
    <p:sldLayoutId id="2147483738" r:id="rId7"/>
    <p:sldLayoutId id="2147483737" r:id="rId8"/>
    <p:sldLayoutId id="2147483745" r:id="rId9"/>
    <p:sldLayoutId id="2147483736" r:id="rId10"/>
    <p:sldLayoutId id="214748373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-128"/>
        </a:defRPr>
      </a:lvl9pPr>
    </p:titleStyle>
    <p:bodyStyle>
      <a:lvl1pPr algn="l" rtl="0" fontAlgn="base">
        <a:spcBef>
          <a:spcPct val="20000"/>
        </a:spcBef>
        <a:spcAft>
          <a:spcPts val="600"/>
        </a:spcAft>
        <a:buFont typeface="Arial" charset="0"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BF7ABBA-3836-4A68-AC8C-644887816EF6}"/>
              </a:ext>
            </a:extLst>
          </p:cNvPr>
          <p:cNvSpPr/>
          <p:nvPr/>
        </p:nvSpPr>
        <p:spPr>
          <a:xfrm>
            <a:off x="0" y="0"/>
            <a:ext cx="9144000" cy="3886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27B93B-9403-4113-BF60-A57A69200A51}"/>
              </a:ext>
            </a:extLst>
          </p:cNvPr>
          <p:cNvSpPr/>
          <p:nvPr/>
        </p:nvSpPr>
        <p:spPr>
          <a:xfrm>
            <a:off x="0" y="4561"/>
            <a:ext cx="4428112" cy="3886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45B9C818-51EF-47F0-906C-5B473C0E4491}"/>
              </a:ext>
            </a:extLst>
          </p:cNvPr>
          <p:cNvCxnSpPr/>
          <p:nvPr/>
        </p:nvCxnSpPr>
        <p:spPr>
          <a:xfrm>
            <a:off x="4800597" y="3699913"/>
            <a:ext cx="0" cy="3725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7A8E8D2-DDC6-49BB-B406-6436C6B72B49}"/>
              </a:ext>
            </a:extLst>
          </p:cNvPr>
          <p:cNvCxnSpPr/>
          <p:nvPr/>
        </p:nvCxnSpPr>
        <p:spPr>
          <a:xfrm>
            <a:off x="6113582" y="3691121"/>
            <a:ext cx="0" cy="3725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楕円 5">
            <a:extLst>
              <a:ext uri="{FF2B5EF4-FFF2-40B4-BE49-F238E27FC236}">
                <a16:creationId xmlns:a16="http://schemas.microsoft.com/office/drawing/2014/main" id="{3A3F743A-CBCB-4780-B079-DD2EB3AFA1AC}"/>
              </a:ext>
            </a:extLst>
          </p:cNvPr>
          <p:cNvSpPr/>
          <p:nvPr/>
        </p:nvSpPr>
        <p:spPr>
          <a:xfrm>
            <a:off x="8458200" y="149471"/>
            <a:ext cx="369277" cy="369277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5F2463B6-1B7D-47BD-A34A-58EEBB005D6B}"/>
              </a:ext>
            </a:extLst>
          </p:cNvPr>
          <p:cNvSpPr/>
          <p:nvPr/>
        </p:nvSpPr>
        <p:spPr>
          <a:xfrm>
            <a:off x="8458200" y="613268"/>
            <a:ext cx="369277" cy="369277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DE6D4488-08E9-4733-95BB-966F785DBB23}"/>
              </a:ext>
            </a:extLst>
          </p:cNvPr>
          <p:cNvSpPr/>
          <p:nvPr/>
        </p:nvSpPr>
        <p:spPr>
          <a:xfrm>
            <a:off x="8458200" y="1077065"/>
            <a:ext cx="369277" cy="369277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24A532C7-34C4-4EFC-90B7-C32CAF4AFF1B}"/>
              </a:ext>
            </a:extLst>
          </p:cNvPr>
          <p:cNvSpPr/>
          <p:nvPr/>
        </p:nvSpPr>
        <p:spPr>
          <a:xfrm>
            <a:off x="8458200" y="1540862"/>
            <a:ext cx="369277" cy="369277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9174F237-1CA2-4B0A-A1B5-E2322B8B5F41}"/>
              </a:ext>
            </a:extLst>
          </p:cNvPr>
          <p:cNvSpPr/>
          <p:nvPr/>
        </p:nvSpPr>
        <p:spPr>
          <a:xfrm>
            <a:off x="8458200" y="1987601"/>
            <a:ext cx="369277" cy="369277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F088A1A4-5B9D-4380-BF79-4B405A7B154D}"/>
              </a:ext>
            </a:extLst>
          </p:cNvPr>
          <p:cNvSpPr/>
          <p:nvPr/>
        </p:nvSpPr>
        <p:spPr>
          <a:xfrm>
            <a:off x="8458200" y="2451398"/>
            <a:ext cx="369277" cy="369277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BE1DE108-120D-4278-A4A1-B92E189B91DE}"/>
              </a:ext>
            </a:extLst>
          </p:cNvPr>
          <p:cNvSpPr/>
          <p:nvPr/>
        </p:nvSpPr>
        <p:spPr>
          <a:xfrm>
            <a:off x="8458200" y="2915195"/>
            <a:ext cx="369277" cy="369277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64C7DAF3-04CB-4D6B-AEE2-4D618C5CBBD2}"/>
              </a:ext>
            </a:extLst>
          </p:cNvPr>
          <p:cNvSpPr/>
          <p:nvPr/>
        </p:nvSpPr>
        <p:spPr>
          <a:xfrm>
            <a:off x="8458200" y="3378992"/>
            <a:ext cx="369277" cy="369277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6E3FD90-B43F-4C26-9FE3-1692D1160A74}"/>
              </a:ext>
            </a:extLst>
          </p:cNvPr>
          <p:cNvSpPr/>
          <p:nvPr/>
        </p:nvSpPr>
        <p:spPr>
          <a:xfrm>
            <a:off x="8941777" y="0"/>
            <a:ext cx="202223" cy="38862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23">
            <a:extLst>
              <a:ext uri="{FF2B5EF4-FFF2-40B4-BE49-F238E27FC236}">
                <a16:creationId xmlns:a16="http://schemas.microsoft.com/office/drawing/2014/main" id="{A8EAF2C6-A05F-48B4-82DB-995792780F97}"/>
              </a:ext>
            </a:extLst>
          </p:cNvPr>
          <p:cNvSpPr/>
          <p:nvPr/>
        </p:nvSpPr>
        <p:spPr>
          <a:xfrm>
            <a:off x="193431" y="169382"/>
            <a:ext cx="747346" cy="463797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A1</a:t>
            </a:r>
            <a:endParaRPr kumimoji="1" lang="ja-JP" altLang="en-US" dirty="0"/>
          </a:p>
        </p:txBody>
      </p:sp>
      <p:sp>
        <p:nvSpPr>
          <p:cNvPr id="16" name="角丸四角形 24">
            <a:extLst>
              <a:ext uri="{FF2B5EF4-FFF2-40B4-BE49-F238E27FC236}">
                <a16:creationId xmlns:a16="http://schemas.microsoft.com/office/drawing/2014/main" id="{E8929805-6C63-4617-896D-43A2000264E3}"/>
              </a:ext>
            </a:extLst>
          </p:cNvPr>
          <p:cNvSpPr/>
          <p:nvPr/>
        </p:nvSpPr>
        <p:spPr>
          <a:xfrm>
            <a:off x="1341096" y="167057"/>
            <a:ext cx="747346" cy="463797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A2</a:t>
            </a:r>
            <a:endParaRPr kumimoji="1" lang="ja-JP" altLang="en-US" dirty="0"/>
          </a:p>
        </p:txBody>
      </p:sp>
      <p:sp>
        <p:nvSpPr>
          <p:cNvPr id="17" name="角丸四角形 25">
            <a:extLst>
              <a:ext uri="{FF2B5EF4-FFF2-40B4-BE49-F238E27FC236}">
                <a16:creationId xmlns:a16="http://schemas.microsoft.com/office/drawing/2014/main" id="{D6CF02BB-1342-4F2C-9C41-352161533FAC}"/>
              </a:ext>
            </a:extLst>
          </p:cNvPr>
          <p:cNvSpPr/>
          <p:nvPr/>
        </p:nvSpPr>
        <p:spPr>
          <a:xfrm>
            <a:off x="2551370" y="160441"/>
            <a:ext cx="747346" cy="463797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A3</a:t>
            </a:r>
            <a:endParaRPr kumimoji="1" lang="ja-JP" altLang="en-US" dirty="0"/>
          </a:p>
        </p:txBody>
      </p:sp>
      <p:sp>
        <p:nvSpPr>
          <p:cNvPr id="18" name="角丸四角形 26">
            <a:extLst>
              <a:ext uri="{FF2B5EF4-FFF2-40B4-BE49-F238E27FC236}">
                <a16:creationId xmlns:a16="http://schemas.microsoft.com/office/drawing/2014/main" id="{16B3AAB5-0CC2-412C-A687-9B01BB4B69E4}"/>
              </a:ext>
            </a:extLst>
          </p:cNvPr>
          <p:cNvSpPr/>
          <p:nvPr/>
        </p:nvSpPr>
        <p:spPr>
          <a:xfrm>
            <a:off x="3668219" y="148867"/>
            <a:ext cx="747346" cy="463797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A4</a:t>
            </a:r>
            <a:endParaRPr kumimoji="1" lang="ja-JP" altLang="en-US" dirty="0"/>
          </a:p>
        </p:txBody>
      </p:sp>
      <p:sp>
        <p:nvSpPr>
          <p:cNvPr id="19" name="角丸四角形 27">
            <a:extLst>
              <a:ext uri="{FF2B5EF4-FFF2-40B4-BE49-F238E27FC236}">
                <a16:creationId xmlns:a16="http://schemas.microsoft.com/office/drawing/2014/main" id="{CF7D46D5-0A5A-44D8-932E-F59964876E65}"/>
              </a:ext>
            </a:extLst>
          </p:cNvPr>
          <p:cNvSpPr/>
          <p:nvPr/>
        </p:nvSpPr>
        <p:spPr>
          <a:xfrm>
            <a:off x="5257643" y="178046"/>
            <a:ext cx="747346" cy="463797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A5</a:t>
            </a:r>
            <a:endParaRPr kumimoji="1" lang="ja-JP" altLang="en-US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E79C159-E43C-4733-BD4F-B0443CE4C119}"/>
              </a:ext>
            </a:extLst>
          </p:cNvPr>
          <p:cNvSpPr/>
          <p:nvPr/>
        </p:nvSpPr>
        <p:spPr>
          <a:xfrm>
            <a:off x="6981092" y="3581214"/>
            <a:ext cx="1055077" cy="3049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95FDB5F-7FE9-40D0-AFB9-C4A1FFEA4734}"/>
              </a:ext>
            </a:extLst>
          </p:cNvPr>
          <p:cNvSpPr/>
          <p:nvPr/>
        </p:nvSpPr>
        <p:spPr>
          <a:xfrm>
            <a:off x="639639" y="2262358"/>
            <a:ext cx="7134958" cy="945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30">
            <a:extLst>
              <a:ext uri="{FF2B5EF4-FFF2-40B4-BE49-F238E27FC236}">
                <a16:creationId xmlns:a16="http://schemas.microsoft.com/office/drawing/2014/main" id="{E4CFBDCA-F86B-4F5E-8B04-DB86DA326374}"/>
              </a:ext>
            </a:extLst>
          </p:cNvPr>
          <p:cNvSpPr/>
          <p:nvPr/>
        </p:nvSpPr>
        <p:spPr>
          <a:xfrm rot="16200000">
            <a:off x="782654" y="1487874"/>
            <a:ext cx="587716" cy="625359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角丸四角形 31">
            <a:extLst>
              <a:ext uri="{FF2B5EF4-FFF2-40B4-BE49-F238E27FC236}">
                <a16:creationId xmlns:a16="http://schemas.microsoft.com/office/drawing/2014/main" id="{8C252B76-0647-4DAE-8E1D-BF58396F4A58}"/>
              </a:ext>
            </a:extLst>
          </p:cNvPr>
          <p:cNvSpPr/>
          <p:nvPr/>
        </p:nvSpPr>
        <p:spPr>
          <a:xfrm rot="16200000">
            <a:off x="1461299" y="1483961"/>
            <a:ext cx="587716" cy="625358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角丸四角形 38">
            <a:extLst>
              <a:ext uri="{FF2B5EF4-FFF2-40B4-BE49-F238E27FC236}">
                <a16:creationId xmlns:a16="http://schemas.microsoft.com/office/drawing/2014/main" id="{04A241C5-0DDE-4727-A99A-8C8D9E9094AD}"/>
              </a:ext>
            </a:extLst>
          </p:cNvPr>
          <p:cNvSpPr/>
          <p:nvPr/>
        </p:nvSpPr>
        <p:spPr>
          <a:xfrm rot="16200000">
            <a:off x="2628479" y="1482005"/>
            <a:ext cx="587716" cy="625359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39">
            <a:extLst>
              <a:ext uri="{FF2B5EF4-FFF2-40B4-BE49-F238E27FC236}">
                <a16:creationId xmlns:a16="http://schemas.microsoft.com/office/drawing/2014/main" id="{72504F40-7B37-429A-B67F-A1C135E2E361}"/>
              </a:ext>
            </a:extLst>
          </p:cNvPr>
          <p:cNvSpPr/>
          <p:nvPr/>
        </p:nvSpPr>
        <p:spPr>
          <a:xfrm rot="16200000">
            <a:off x="3307124" y="1478092"/>
            <a:ext cx="587716" cy="625358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40">
            <a:extLst>
              <a:ext uri="{FF2B5EF4-FFF2-40B4-BE49-F238E27FC236}">
                <a16:creationId xmlns:a16="http://schemas.microsoft.com/office/drawing/2014/main" id="{50BED0B3-7AEF-4EB0-9918-24FF160E4F46}"/>
              </a:ext>
            </a:extLst>
          </p:cNvPr>
          <p:cNvSpPr/>
          <p:nvPr/>
        </p:nvSpPr>
        <p:spPr>
          <a:xfrm rot="16200000">
            <a:off x="4490539" y="1484614"/>
            <a:ext cx="587716" cy="625359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41">
            <a:extLst>
              <a:ext uri="{FF2B5EF4-FFF2-40B4-BE49-F238E27FC236}">
                <a16:creationId xmlns:a16="http://schemas.microsoft.com/office/drawing/2014/main" id="{5C34E9FE-21AD-40FE-99BA-EFCB8C040EC1}"/>
              </a:ext>
            </a:extLst>
          </p:cNvPr>
          <p:cNvSpPr/>
          <p:nvPr/>
        </p:nvSpPr>
        <p:spPr>
          <a:xfrm rot="16200000">
            <a:off x="5169184" y="1480701"/>
            <a:ext cx="587716" cy="625358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42">
            <a:extLst>
              <a:ext uri="{FF2B5EF4-FFF2-40B4-BE49-F238E27FC236}">
                <a16:creationId xmlns:a16="http://schemas.microsoft.com/office/drawing/2014/main" id="{9B494028-E358-4C81-84A5-107016EBE942}"/>
              </a:ext>
            </a:extLst>
          </p:cNvPr>
          <p:cNvSpPr/>
          <p:nvPr/>
        </p:nvSpPr>
        <p:spPr>
          <a:xfrm rot="16200000">
            <a:off x="6336364" y="1476874"/>
            <a:ext cx="587716" cy="625359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角丸四角形 43">
            <a:extLst>
              <a:ext uri="{FF2B5EF4-FFF2-40B4-BE49-F238E27FC236}">
                <a16:creationId xmlns:a16="http://schemas.microsoft.com/office/drawing/2014/main" id="{F831B807-1D30-47A3-B058-67F1B66EAE4F}"/>
              </a:ext>
            </a:extLst>
          </p:cNvPr>
          <p:cNvSpPr/>
          <p:nvPr/>
        </p:nvSpPr>
        <p:spPr>
          <a:xfrm rot="16200000">
            <a:off x="7015009" y="1472961"/>
            <a:ext cx="587716" cy="625358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1DC759A-C3E3-440E-B47D-9D5FB1329A1A}"/>
              </a:ext>
            </a:extLst>
          </p:cNvPr>
          <p:cNvSpPr/>
          <p:nvPr/>
        </p:nvSpPr>
        <p:spPr>
          <a:xfrm>
            <a:off x="639639" y="2451398"/>
            <a:ext cx="2270614" cy="369277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94AD8059-874C-49B3-8676-52E68867039C}"/>
              </a:ext>
            </a:extLst>
          </p:cNvPr>
          <p:cNvSpPr/>
          <p:nvPr/>
        </p:nvSpPr>
        <p:spPr>
          <a:xfrm>
            <a:off x="5494915" y="2451397"/>
            <a:ext cx="2270614" cy="369277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EA7F7CA7-3581-4986-9C63-9B2F58313D3D}"/>
              </a:ext>
            </a:extLst>
          </p:cNvPr>
          <p:cNvSpPr/>
          <p:nvPr/>
        </p:nvSpPr>
        <p:spPr>
          <a:xfrm>
            <a:off x="3065900" y="2451397"/>
            <a:ext cx="2270614" cy="369277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FC1E9DE-A5F5-4E7E-ADFC-AAC699ECFD87}"/>
              </a:ext>
            </a:extLst>
          </p:cNvPr>
          <p:cNvSpPr/>
          <p:nvPr/>
        </p:nvSpPr>
        <p:spPr>
          <a:xfrm>
            <a:off x="690196" y="3581214"/>
            <a:ext cx="1055077" cy="3049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BA6F45B-6DF4-4E1D-B8A9-0548022AEE79}"/>
              </a:ext>
            </a:extLst>
          </p:cNvPr>
          <p:cNvSpPr/>
          <p:nvPr/>
        </p:nvSpPr>
        <p:spPr>
          <a:xfrm>
            <a:off x="2830834" y="3563630"/>
            <a:ext cx="1513935" cy="32256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A94667C5-145D-4AB1-A5F9-32EA83ACD1D5}"/>
              </a:ext>
            </a:extLst>
          </p:cNvPr>
          <p:cNvCxnSpPr/>
          <p:nvPr/>
        </p:nvCxnSpPr>
        <p:spPr>
          <a:xfrm>
            <a:off x="2165836" y="3886200"/>
            <a:ext cx="0" cy="3725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9A15ADF-EE03-4AA5-A059-99DF6A650AC2}"/>
              </a:ext>
            </a:extLst>
          </p:cNvPr>
          <p:cNvSpPr txBox="1"/>
          <p:nvPr/>
        </p:nvSpPr>
        <p:spPr>
          <a:xfrm>
            <a:off x="762330" y="1616930"/>
            <a:ext cx="65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B1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D64E6D2-67F7-4032-B999-F89729866B28}"/>
              </a:ext>
            </a:extLst>
          </p:cNvPr>
          <p:cNvSpPr txBox="1"/>
          <p:nvPr/>
        </p:nvSpPr>
        <p:spPr>
          <a:xfrm>
            <a:off x="1434938" y="1617732"/>
            <a:ext cx="65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B2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8C14F1A-DECB-430C-A700-30FD28841DBD}"/>
              </a:ext>
            </a:extLst>
          </p:cNvPr>
          <p:cNvSpPr txBox="1"/>
          <p:nvPr/>
        </p:nvSpPr>
        <p:spPr>
          <a:xfrm>
            <a:off x="2603702" y="1616930"/>
            <a:ext cx="65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B3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6616922-4D4F-4201-B578-89B5F454CAC8}"/>
              </a:ext>
            </a:extLst>
          </p:cNvPr>
          <p:cNvSpPr txBox="1"/>
          <p:nvPr/>
        </p:nvSpPr>
        <p:spPr>
          <a:xfrm>
            <a:off x="3274230" y="1605102"/>
            <a:ext cx="65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B4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C08F5D4-7503-4700-86F4-99C3BC90069B}"/>
              </a:ext>
            </a:extLst>
          </p:cNvPr>
          <p:cNvSpPr txBox="1"/>
          <p:nvPr/>
        </p:nvSpPr>
        <p:spPr>
          <a:xfrm>
            <a:off x="4467303" y="1613096"/>
            <a:ext cx="65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B5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BA3DDE75-A12F-4634-8C27-80F872CCA5DD}"/>
              </a:ext>
            </a:extLst>
          </p:cNvPr>
          <p:cNvSpPr txBox="1"/>
          <p:nvPr/>
        </p:nvSpPr>
        <p:spPr>
          <a:xfrm>
            <a:off x="5125221" y="1612218"/>
            <a:ext cx="65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B6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9DE8CEE3-8029-406D-AB24-C72045A17EB2}"/>
              </a:ext>
            </a:extLst>
          </p:cNvPr>
          <p:cNvSpPr txBox="1"/>
          <p:nvPr/>
        </p:nvSpPr>
        <p:spPr>
          <a:xfrm>
            <a:off x="6317542" y="1615042"/>
            <a:ext cx="65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B7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E9812F3-AF65-4440-B80E-9F3A4EFB8194}"/>
              </a:ext>
            </a:extLst>
          </p:cNvPr>
          <p:cNvSpPr txBox="1"/>
          <p:nvPr/>
        </p:nvSpPr>
        <p:spPr>
          <a:xfrm>
            <a:off x="6975460" y="1614164"/>
            <a:ext cx="65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B8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0DA455A-3C8B-4D1C-B7D8-41968EB5AC9A}"/>
              </a:ext>
            </a:extLst>
          </p:cNvPr>
          <p:cNvSpPr txBox="1"/>
          <p:nvPr/>
        </p:nvSpPr>
        <p:spPr>
          <a:xfrm>
            <a:off x="8316086" y="149471"/>
            <a:ext cx="65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C1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15E7B80-0137-4843-8DA2-6CEA83FD8789}"/>
              </a:ext>
            </a:extLst>
          </p:cNvPr>
          <p:cNvSpPr txBox="1"/>
          <p:nvPr/>
        </p:nvSpPr>
        <p:spPr>
          <a:xfrm>
            <a:off x="8316086" y="613240"/>
            <a:ext cx="65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C2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AAD5C9EC-FB2A-49B1-9AC2-38ACE34AA16B}"/>
              </a:ext>
            </a:extLst>
          </p:cNvPr>
          <p:cNvSpPr txBox="1"/>
          <p:nvPr/>
        </p:nvSpPr>
        <p:spPr>
          <a:xfrm>
            <a:off x="8316086" y="1077009"/>
            <a:ext cx="65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C3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1A56BA6-787C-4C2D-A7E5-0BF9168F241E}"/>
              </a:ext>
            </a:extLst>
          </p:cNvPr>
          <p:cNvSpPr txBox="1"/>
          <p:nvPr/>
        </p:nvSpPr>
        <p:spPr>
          <a:xfrm>
            <a:off x="8316086" y="1540834"/>
            <a:ext cx="65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C4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D177507-A94B-443E-9A31-926A1295D150}"/>
              </a:ext>
            </a:extLst>
          </p:cNvPr>
          <p:cNvSpPr txBox="1"/>
          <p:nvPr/>
        </p:nvSpPr>
        <p:spPr>
          <a:xfrm>
            <a:off x="8319107" y="1981550"/>
            <a:ext cx="65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C5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FB4268B3-CB92-47EC-97F3-D5FC1259499F}"/>
              </a:ext>
            </a:extLst>
          </p:cNvPr>
          <p:cNvSpPr txBox="1"/>
          <p:nvPr/>
        </p:nvSpPr>
        <p:spPr>
          <a:xfrm>
            <a:off x="8319107" y="2445319"/>
            <a:ext cx="65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C6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121C5618-6AAE-4DFC-B073-B7DEE29A6779}"/>
              </a:ext>
            </a:extLst>
          </p:cNvPr>
          <p:cNvSpPr txBox="1"/>
          <p:nvPr/>
        </p:nvSpPr>
        <p:spPr>
          <a:xfrm>
            <a:off x="8319107" y="2909088"/>
            <a:ext cx="65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C7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0B847FF8-9719-4D63-A52F-E62A267938F6}"/>
              </a:ext>
            </a:extLst>
          </p:cNvPr>
          <p:cNvSpPr txBox="1"/>
          <p:nvPr/>
        </p:nvSpPr>
        <p:spPr>
          <a:xfrm>
            <a:off x="8319107" y="3372913"/>
            <a:ext cx="65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C8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A39078CE-4D17-49C9-8300-C7894B5BB464}"/>
              </a:ext>
            </a:extLst>
          </p:cNvPr>
          <p:cNvSpPr txBox="1"/>
          <p:nvPr/>
        </p:nvSpPr>
        <p:spPr>
          <a:xfrm>
            <a:off x="763134" y="2452142"/>
            <a:ext cx="65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F1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FF1F1E1B-9C8F-4154-9A5A-7A11D7C98371}"/>
              </a:ext>
            </a:extLst>
          </p:cNvPr>
          <p:cNvSpPr txBox="1"/>
          <p:nvPr/>
        </p:nvSpPr>
        <p:spPr>
          <a:xfrm>
            <a:off x="1940685" y="2452142"/>
            <a:ext cx="65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F2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25181E4-7C41-4E1A-AEC5-980536956C3B}"/>
              </a:ext>
            </a:extLst>
          </p:cNvPr>
          <p:cNvSpPr txBox="1"/>
          <p:nvPr/>
        </p:nvSpPr>
        <p:spPr>
          <a:xfrm>
            <a:off x="5910426" y="2433318"/>
            <a:ext cx="65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F3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507C908A-4428-4F58-AFA7-14A3CBBE16CF}"/>
              </a:ext>
            </a:extLst>
          </p:cNvPr>
          <p:cNvSpPr txBox="1"/>
          <p:nvPr/>
        </p:nvSpPr>
        <p:spPr>
          <a:xfrm>
            <a:off x="436239" y="3557832"/>
            <a:ext cx="1590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ステーション</a:t>
            </a:r>
            <a:endParaRPr lang="en-US" altLang="ja-JP" sz="1400" b="1" dirty="0">
              <a:solidFill>
                <a:schemeClr val="bg1"/>
              </a:solidFill>
            </a:endParaRPr>
          </a:p>
          <a:p>
            <a:pPr algn="ctr"/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7128AE7C-6453-431D-93DF-7846325E3AC4}"/>
              </a:ext>
            </a:extLst>
          </p:cNvPr>
          <p:cNvSpPr txBox="1"/>
          <p:nvPr/>
        </p:nvSpPr>
        <p:spPr>
          <a:xfrm>
            <a:off x="6753700" y="3586961"/>
            <a:ext cx="159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ステーション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B65AB7A2-9C20-4C5D-A5FD-F503229B798A}"/>
              </a:ext>
            </a:extLst>
          </p:cNvPr>
          <p:cNvCxnSpPr/>
          <p:nvPr/>
        </p:nvCxnSpPr>
        <p:spPr>
          <a:xfrm>
            <a:off x="6113582" y="3890761"/>
            <a:ext cx="303041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90A00E7B-F058-4587-9257-45D3E5F2D172}"/>
              </a:ext>
            </a:extLst>
          </p:cNvPr>
          <p:cNvCxnSpPr/>
          <p:nvPr/>
        </p:nvCxnSpPr>
        <p:spPr>
          <a:xfrm>
            <a:off x="4467303" y="3890761"/>
            <a:ext cx="3182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7F9E7A80-5E6E-4C76-9C03-57A6D24DA441}"/>
              </a:ext>
            </a:extLst>
          </p:cNvPr>
          <p:cNvSpPr/>
          <p:nvPr/>
        </p:nvSpPr>
        <p:spPr>
          <a:xfrm>
            <a:off x="6497124" y="3955432"/>
            <a:ext cx="552117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B29C5E13-6876-445A-9DB3-6507890C6DBE}"/>
              </a:ext>
            </a:extLst>
          </p:cNvPr>
          <p:cNvSpPr/>
          <p:nvPr/>
        </p:nvSpPr>
        <p:spPr>
          <a:xfrm>
            <a:off x="7272741" y="3949805"/>
            <a:ext cx="552117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1" name="図 60" descr="画面の領域">
            <a:extLst>
              <a:ext uri="{FF2B5EF4-FFF2-40B4-BE49-F238E27FC236}">
                <a16:creationId xmlns:a16="http://schemas.microsoft.com/office/drawing/2014/main" id="{7908DA29-99AB-412C-B74D-C102B31B79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59" b="97554" l="9884" r="89826">
                        <a14:foregroundMark x1="41860" y1="18207" x2="41860" y2="182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954" y="3569640"/>
            <a:ext cx="553255" cy="591854"/>
          </a:xfrm>
          <a:prstGeom prst="rect">
            <a:avLst/>
          </a:prstGeom>
        </p:spPr>
      </p:pic>
      <p:pic>
        <p:nvPicPr>
          <p:cNvPr id="62" name="図 61" descr="画面の領域">
            <a:extLst>
              <a:ext uri="{FF2B5EF4-FFF2-40B4-BE49-F238E27FC236}">
                <a16:creationId xmlns:a16="http://schemas.microsoft.com/office/drawing/2014/main" id="{1E57D93F-A98E-4FD1-9AC9-FD7B5A1A3E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59" b="97554" l="9884" r="89826">
                        <a14:foregroundMark x1="41860" y1="18207" x2="41860" y2="182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908" y="1515093"/>
            <a:ext cx="553255" cy="591854"/>
          </a:xfrm>
          <a:prstGeom prst="rect">
            <a:avLst/>
          </a:prstGeom>
        </p:spPr>
      </p:pic>
      <p:pic>
        <p:nvPicPr>
          <p:cNvPr id="63" name="図 62" descr="画面の領域">
            <a:extLst>
              <a:ext uri="{FF2B5EF4-FFF2-40B4-BE49-F238E27FC236}">
                <a16:creationId xmlns:a16="http://schemas.microsoft.com/office/drawing/2014/main" id="{82594032-17A9-4725-89C9-C4EA5B86B1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59" b="97554" l="9884" r="89826">
                        <a14:foregroundMark x1="41860" y1="18207" x2="41860" y2="182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99" y="1543481"/>
            <a:ext cx="553255" cy="591854"/>
          </a:xfrm>
          <a:prstGeom prst="rect">
            <a:avLst/>
          </a:prstGeom>
        </p:spPr>
      </p:pic>
      <p:pic>
        <p:nvPicPr>
          <p:cNvPr id="64" name="図 63" descr="画面の領域">
            <a:extLst>
              <a:ext uri="{FF2B5EF4-FFF2-40B4-BE49-F238E27FC236}">
                <a16:creationId xmlns:a16="http://schemas.microsoft.com/office/drawing/2014/main" id="{6F672CC8-AF00-4830-B0FC-BEFAEC47CF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59" b="97554" l="9884" r="89826">
                        <a14:foregroundMark x1="41860" y1="18207" x2="41860" y2="182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568" y="3608759"/>
            <a:ext cx="553255" cy="591854"/>
          </a:xfrm>
          <a:prstGeom prst="rect">
            <a:avLst/>
          </a:prstGeom>
        </p:spPr>
      </p:pic>
      <p:pic>
        <p:nvPicPr>
          <p:cNvPr id="65" name="図 64" descr="画面の領域">
            <a:extLst>
              <a:ext uri="{FF2B5EF4-FFF2-40B4-BE49-F238E27FC236}">
                <a16:creationId xmlns:a16="http://schemas.microsoft.com/office/drawing/2014/main" id="{27CC7E06-6B0F-40AD-80C2-AF63EF57B1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59" b="97554" l="9884" r="89826">
                        <a14:foregroundMark x1="41860" y1="18207" x2="41860" y2="182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7256" y="3221125"/>
            <a:ext cx="553255" cy="591854"/>
          </a:xfrm>
          <a:prstGeom prst="rect">
            <a:avLst/>
          </a:prstGeom>
        </p:spPr>
      </p:pic>
      <p:pic>
        <p:nvPicPr>
          <p:cNvPr id="66" name="図 65" descr="画面の領域">
            <a:extLst>
              <a:ext uri="{FF2B5EF4-FFF2-40B4-BE49-F238E27FC236}">
                <a16:creationId xmlns:a16="http://schemas.microsoft.com/office/drawing/2014/main" id="{D46FA54B-C3A2-4E1E-BCE1-852411113A0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59" b="97554" l="9884" r="89826">
                        <a14:foregroundMark x1="41860" y1="18207" x2="41860" y2="18207"/>
                      </a14:backgroundRemoval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813" y="3623524"/>
            <a:ext cx="553255" cy="591854"/>
          </a:xfrm>
          <a:prstGeom prst="rect">
            <a:avLst/>
          </a:prstGeom>
        </p:spPr>
      </p:pic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55C0BB6F-1F69-42DF-B973-1F7F276ACFEF}"/>
              </a:ext>
            </a:extLst>
          </p:cNvPr>
          <p:cNvSpPr/>
          <p:nvPr/>
        </p:nvSpPr>
        <p:spPr>
          <a:xfrm>
            <a:off x="7481719" y="1912741"/>
            <a:ext cx="906635" cy="288432"/>
          </a:xfrm>
          <a:prstGeom prst="rect">
            <a:avLst/>
          </a:prstGeom>
          <a:solidFill>
            <a:schemeClr val="bg1"/>
          </a:solidFill>
          <a:ln w="28575"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rgbClr val="4B4B4B"/>
                </a:solidFill>
                <a:latin typeface="+mn-ea"/>
              </a:rPr>
              <a:t>A</a:t>
            </a:r>
            <a:r>
              <a:rPr kumimoji="1" lang="ja-JP" altLang="en-US" sz="1200" b="1" dirty="0">
                <a:solidFill>
                  <a:srgbClr val="4B4B4B"/>
                </a:solidFill>
                <a:latin typeface="+mn-ea"/>
              </a:rPr>
              <a:t>ホール</a:t>
            </a: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3B53A002-518A-4BEF-AA45-265C441BAA96}"/>
              </a:ext>
            </a:extLst>
          </p:cNvPr>
          <p:cNvSpPr/>
          <p:nvPr/>
        </p:nvSpPr>
        <p:spPr>
          <a:xfrm>
            <a:off x="92177" y="1909870"/>
            <a:ext cx="916052" cy="288432"/>
          </a:xfrm>
          <a:prstGeom prst="rect">
            <a:avLst/>
          </a:prstGeom>
          <a:solidFill>
            <a:schemeClr val="bg1"/>
          </a:solidFill>
          <a:ln w="28575"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rgbClr val="4B4B4B"/>
                </a:solidFill>
                <a:latin typeface="+mn-ea"/>
              </a:rPr>
              <a:t>B</a:t>
            </a:r>
            <a:r>
              <a:rPr kumimoji="1" lang="ja-JP" altLang="en-US" sz="1200" b="1" dirty="0">
                <a:solidFill>
                  <a:srgbClr val="4B4B4B"/>
                </a:solidFill>
                <a:latin typeface="+mn-ea"/>
              </a:rPr>
              <a:t>ホール</a:t>
            </a: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A6DA5726-1C8C-4282-9A1D-8B12BC6DFD1B}"/>
              </a:ext>
            </a:extLst>
          </p:cNvPr>
          <p:cNvSpPr/>
          <p:nvPr/>
        </p:nvSpPr>
        <p:spPr>
          <a:xfrm>
            <a:off x="4930350" y="3935380"/>
            <a:ext cx="1038461" cy="288432"/>
          </a:xfrm>
          <a:prstGeom prst="rect">
            <a:avLst/>
          </a:prstGeom>
          <a:solidFill>
            <a:schemeClr val="bg1"/>
          </a:solidFill>
          <a:ln w="28575"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rgbClr val="4B4B4B"/>
                </a:solidFill>
                <a:latin typeface="+mn-ea"/>
              </a:rPr>
              <a:t>エントランス</a:t>
            </a: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E7C14DFC-6666-4920-B097-15A8BE7EEC41}"/>
              </a:ext>
            </a:extLst>
          </p:cNvPr>
          <p:cNvSpPr/>
          <p:nvPr/>
        </p:nvSpPr>
        <p:spPr>
          <a:xfrm>
            <a:off x="3713626" y="3058877"/>
            <a:ext cx="1183688" cy="419078"/>
          </a:xfrm>
          <a:prstGeom prst="rect">
            <a:avLst/>
          </a:prstGeom>
          <a:solidFill>
            <a:schemeClr val="bg1"/>
          </a:solidFill>
          <a:ln w="28575"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rgbClr val="4B4B4B"/>
                </a:solidFill>
                <a:latin typeface="+mn-ea"/>
              </a:rPr>
              <a:t>レジ</a:t>
            </a:r>
            <a:endParaRPr kumimoji="1" lang="en-US" altLang="ja-JP" sz="1100" b="1" dirty="0">
              <a:solidFill>
                <a:srgbClr val="4B4B4B"/>
              </a:solidFill>
              <a:latin typeface="+mn-ea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E5DE5B65-9D56-424D-9D52-53DF14053357}"/>
              </a:ext>
            </a:extLst>
          </p:cNvPr>
          <p:cNvSpPr/>
          <p:nvPr/>
        </p:nvSpPr>
        <p:spPr>
          <a:xfrm>
            <a:off x="2449163" y="3060183"/>
            <a:ext cx="1183688" cy="419078"/>
          </a:xfrm>
          <a:prstGeom prst="rect">
            <a:avLst/>
          </a:prstGeom>
          <a:solidFill>
            <a:schemeClr val="bg1"/>
          </a:solidFill>
          <a:ln w="28575"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rgbClr val="4B4B4B"/>
                </a:solidFill>
                <a:latin typeface="+mn-ea"/>
              </a:rPr>
              <a:t>テイク受け渡し</a:t>
            </a: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36E0F186-E300-4A96-8876-01A6D0CD528D}"/>
              </a:ext>
            </a:extLst>
          </p:cNvPr>
          <p:cNvSpPr/>
          <p:nvPr/>
        </p:nvSpPr>
        <p:spPr>
          <a:xfrm>
            <a:off x="1800482" y="3609713"/>
            <a:ext cx="916052" cy="288432"/>
          </a:xfrm>
          <a:prstGeom prst="rect">
            <a:avLst/>
          </a:prstGeom>
          <a:solidFill>
            <a:schemeClr val="bg1"/>
          </a:solidFill>
          <a:ln w="28575"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rgbClr val="4B4B4B"/>
                </a:solidFill>
                <a:latin typeface="+mn-ea"/>
              </a:rPr>
              <a:t>ランナー</a:t>
            </a:r>
          </a:p>
        </p:txBody>
      </p:sp>
      <p:pic>
        <p:nvPicPr>
          <p:cNvPr id="73" name="図 72" descr="画面の領域">
            <a:extLst>
              <a:ext uri="{FF2B5EF4-FFF2-40B4-BE49-F238E27FC236}">
                <a16:creationId xmlns:a16="http://schemas.microsoft.com/office/drawing/2014/main" id="{37C1E686-D2FC-4F7C-BBE4-23F317AB82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8056" l="5000" r="9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58" y="1467612"/>
            <a:ext cx="182086" cy="218503"/>
          </a:xfrm>
          <a:prstGeom prst="rect">
            <a:avLst/>
          </a:prstGeom>
        </p:spPr>
      </p:pic>
      <p:pic>
        <p:nvPicPr>
          <p:cNvPr id="74" name="図 73" descr="画面の領域">
            <a:extLst>
              <a:ext uri="{FF2B5EF4-FFF2-40B4-BE49-F238E27FC236}">
                <a16:creationId xmlns:a16="http://schemas.microsoft.com/office/drawing/2014/main" id="{18828358-E81E-458B-9056-88994B6466B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8056" l="5000" r="9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381" y="3525070"/>
            <a:ext cx="164089" cy="196907"/>
          </a:xfrm>
          <a:prstGeom prst="rect">
            <a:avLst/>
          </a:prstGeom>
        </p:spPr>
      </p:pic>
      <p:pic>
        <p:nvPicPr>
          <p:cNvPr id="75" name="図 74" descr="画面の領域">
            <a:extLst>
              <a:ext uri="{FF2B5EF4-FFF2-40B4-BE49-F238E27FC236}">
                <a16:creationId xmlns:a16="http://schemas.microsoft.com/office/drawing/2014/main" id="{AD95D2F7-A2E1-4A63-968B-9BD2665C920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98056" l="5000" r="9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702" y="3331548"/>
            <a:ext cx="166953" cy="200343"/>
          </a:xfrm>
          <a:prstGeom prst="rect">
            <a:avLst/>
          </a:prstGeom>
        </p:spPr>
      </p:pic>
      <p:sp>
        <p:nvSpPr>
          <p:cNvPr id="76" name="角丸四角形 27">
            <a:extLst>
              <a:ext uri="{FF2B5EF4-FFF2-40B4-BE49-F238E27FC236}">
                <a16:creationId xmlns:a16="http://schemas.microsoft.com/office/drawing/2014/main" id="{9296F4F9-794F-404C-8051-34B836FE445F}"/>
              </a:ext>
            </a:extLst>
          </p:cNvPr>
          <p:cNvSpPr/>
          <p:nvPr/>
        </p:nvSpPr>
        <p:spPr>
          <a:xfrm>
            <a:off x="6726662" y="194357"/>
            <a:ext cx="747346" cy="463797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A6</a:t>
            </a:r>
            <a:endParaRPr kumimoji="1" lang="ja-JP" altLang="en-US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36B572A2-AC26-4018-9BC7-39F73936F2AC}"/>
              </a:ext>
            </a:extLst>
          </p:cNvPr>
          <p:cNvSpPr txBox="1"/>
          <p:nvPr/>
        </p:nvSpPr>
        <p:spPr>
          <a:xfrm>
            <a:off x="6764939" y="2423883"/>
            <a:ext cx="65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>
                <a:solidFill>
                  <a:schemeClr val="bg1"/>
                </a:solidFill>
              </a:rPr>
              <a:t>F4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pic>
        <p:nvPicPr>
          <p:cNvPr id="78" name="図 77" descr="画面の領域">
            <a:extLst>
              <a:ext uri="{FF2B5EF4-FFF2-40B4-BE49-F238E27FC236}">
                <a16:creationId xmlns:a16="http://schemas.microsoft.com/office/drawing/2014/main" id="{3D9A1093-A479-407E-BE52-3E8AB1F501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8056" l="5000" r="9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993" y="1430716"/>
            <a:ext cx="182086" cy="218503"/>
          </a:xfrm>
          <a:prstGeom prst="rect">
            <a:avLst/>
          </a:prstGeom>
        </p:spPr>
      </p:pic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198A26C2-D657-4B65-85EA-687B2BB69299}"/>
              </a:ext>
            </a:extLst>
          </p:cNvPr>
          <p:cNvSpPr/>
          <p:nvPr/>
        </p:nvSpPr>
        <p:spPr>
          <a:xfrm>
            <a:off x="2830833" y="4372242"/>
            <a:ext cx="1640883" cy="32970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C4D91CDC-7DFF-460A-8BBF-9D42C0156F02}"/>
              </a:ext>
            </a:extLst>
          </p:cNvPr>
          <p:cNvSpPr/>
          <p:nvPr/>
        </p:nvSpPr>
        <p:spPr>
          <a:xfrm rot="5400000">
            <a:off x="3261391" y="5647677"/>
            <a:ext cx="2156049" cy="26459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C46790AD-B1CD-4B5A-A932-418B50C515BA}"/>
              </a:ext>
            </a:extLst>
          </p:cNvPr>
          <p:cNvSpPr/>
          <p:nvPr/>
        </p:nvSpPr>
        <p:spPr>
          <a:xfrm rot="5400000">
            <a:off x="2416148" y="5941182"/>
            <a:ext cx="1327638" cy="49826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55AFF8DF-B2E3-4814-8D88-B257560C45E9}"/>
              </a:ext>
            </a:extLst>
          </p:cNvPr>
          <p:cNvSpPr/>
          <p:nvPr/>
        </p:nvSpPr>
        <p:spPr>
          <a:xfrm rot="5400000">
            <a:off x="-815173" y="5780324"/>
            <a:ext cx="1894945" cy="2645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0C2087C9-8281-4CC1-9D18-B64D9C8F2960}"/>
              </a:ext>
            </a:extLst>
          </p:cNvPr>
          <p:cNvSpPr/>
          <p:nvPr/>
        </p:nvSpPr>
        <p:spPr>
          <a:xfrm rot="5400000">
            <a:off x="814782" y="5941182"/>
            <a:ext cx="1327638" cy="49826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9501E39C-15A2-4026-8E1E-DF4AD68ABF3D}"/>
              </a:ext>
            </a:extLst>
          </p:cNvPr>
          <p:cNvCxnSpPr/>
          <p:nvPr/>
        </p:nvCxnSpPr>
        <p:spPr>
          <a:xfrm flipH="1">
            <a:off x="1774946" y="4256579"/>
            <a:ext cx="387957" cy="280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F8308586-7D3A-46F2-9B1E-F769D6CDA7CE}"/>
              </a:ext>
            </a:extLst>
          </p:cNvPr>
          <p:cNvCxnSpPr/>
          <p:nvPr/>
        </p:nvCxnSpPr>
        <p:spPr>
          <a:xfrm flipH="1" flipV="1">
            <a:off x="0" y="4530735"/>
            <a:ext cx="1789514" cy="93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>
            <a:extLst>
              <a:ext uri="{FF2B5EF4-FFF2-40B4-BE49-F238E27FC236}">
                <a16:creationId xmlns:a16="http://schemas.microsoft.com/office/drawing/2014/main" id="{8C52EE82-DE6B-400C-9387-F63411A206A9}"/>
              </a:ext>
            </a:extLst>
          </p:cNvPr>
          <p:cNvCxnSpPr/>
          <p:nvPr/>
        </p:nvCxnSpPr>
        <p:spPr>
          <a:xfrm>
            <a:off x="5336514" y="4519928"/>
            <a:ext cx="0" cy="196701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D0FE5A9A-2D5F-4A86-90C8-980507F3E11B}"/>
              </a:ext>
            </a:extLst>
          </p:cNvPr>
          <p:cNvSpPr/>
          <p:nvPr/>
        </p:nvSpPr>
        <p:spPr>
          <a:xfrm>
            <a:off x="6303617" y="4835769"/>
            <a:ext cx="2840383" cy="20222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FE78C0F7-5A37-43D4-80B9-F64AE82161D2}"/>
              </a:ext>
            </a:extLst>
          </p:cNvPr>
          <p:cNvSpPr/>
          <p:nvPr/>
        </p:nvSpPr>
        <p:spPr>
          <a:xfrm rot="5400000">
            <a:off x="385057" y="4836567"/>
            <a:ext cx="247046" cy="50749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9" name="図 88" descr="画面の領域">
            <a:extLst>
              <a:ext uri="{FF2B5EF4-FFF2-40B4-BE49-F238E27FC236}">
                <a16:creationId xmlns:a16="http://schemas.microsoft.com/office/drawing/2014/main" id="{D4CEA165-CC4A-4120-9A2C-4CFCE23A8F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59" b="97554" l="9884" r="89826">
                        <a14:foregroundMark x1="41860" y1="18207" x2="41860" y2="182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7231" y="4468172"/>
            <a:ext cx="553255" cy="591854"/>
          </a:xfrm>
          <a:prstGeom prst="rect">
            <a:avLst/>
          </a:prstGeom>
        </p:spPr>
      </p:pic>
      <p:pic>
        <p:nvPicPr>
          <p:cNvPr id="90" name="図 89" descr="画面の領域">
            <a:extLst>
              <a:ext uri="{FF2B5EF4-FFF2-40B4-BE49-F238E27FC236}">
                <a16:creationId xmlns:a16="http://schemas.microsoft.com/office/drawing/2014/main" id="{46F66A0E-A141-4F5B-AEF9-0181BB7C76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59" b="97554" l="9884" r="89826">
                        <a14:foregroundMark x1="41860" y1="18207" x2="41860" y2="182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677" y="4467541"/>
            <a:ext cx="553255" cy="591854"/>
          </a:xfrm>
          <a:prstGeom prst="rect">
            <a:avLst/>
          </a:prstGeom>
        </p:spPr>
      </p:pic>
      <p:pic>
        <p:nvPicPr>
          <p:cNvPr id="91" name="図 90" descr="画面の領域">
            <a:extLst>
              <a:ext uri="{FF2B5EF4-FFF2-40B4-BE49-F238E27FC236}">
                <a16:creationId xmlns:a16="http://schemas.microsoft.com/office/drawing/2014/main" id="{68197F0E-2189-401C-9EE8-4A2B924CD2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59" b="97554" l="9884" r="89826">
                        <a14:foregroundMark x1="41860" y1="18207" x2="41860" y2="182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626" y="5738550"/>
            <a:ext cx="553255" cy="591854"/>
          </a:xfrm>
          <a:prstGeom prst="rect">
            <a:avLst/>
          </a:prstGeom>
        </p:spPr>
      </p:pic>
      <p:pic>
        <p:nvPicPr>
          <p:cNvPr id="92" name="図 91" descr="画面の領域">
            <a:extLst>
              <a:ext uri="{FF2B5EF4-FFF2-40B4-BE49-F238E27FC236}">
                <a16:creationId xmlns:a16="http://schemas.microsoft.com/office/drawing/2014/main" id="{CD231F8A-62FD-4E02-A05A-3C95746847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59" b="97554" l="9884" r="89826">
                        <a14:foregroundMark x1="41860" y1="18207" x2="41860" y2="182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441" y="6266147"/>
            <a:ext cx="553255" cy="591854"/>
          </a:xfrm>
          <a:prstGeom prst="rect">
            <a:avLst/>
          </a:prstGeom>
        </p:spPr>
      </p:pic>
      <p:pic>
        <p:nvPicPr>
          <p:cNvPr id="93" name="図 92" descr="画面の領域">
            <a:extLst>
              <a:ext uri="{FF2B5EF4-FFF2-40B4-BE49-F238E27FC236}">
                <a16:creationId xmlns:a16="http://schemas.microsoft.com/office/drawing/2014/main" id="{EA92DD5E-5E18-40BD-BBF2-7D693BEE5C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59" b="97554" l="9884" r="89826">
                        <a14:foregroundMark x1="41860" y1="18207" x2="41860" y2="182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646" y="5970220"/>
            <a:ext cx="553255" cy="591854"/>
          </a:xfrm>
          <a:prstGeom prst="rect">
            <a:avLst/>
          </a:prstGeom>
        </p:spPr>
      </p:pic>
      <p:pic>
        <p:nvPicPr>
          <p:cNvPr id="94" name="図 93" descr="画面の領域">
            <a:extLst>
              <a:ext uri="{FF2B5EF4-FFF2-40B4-BE49-F238E27FC236}">
                <a16:creationId xmlns:a16="http://schemas.microsoft.com/office/drawing/2014/main" id="{011B2BD6-FFEE-48BE-A44B-11E4DAD89A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59" b="97554" l="9884" r="89826">
                        <a14:foregroundMark x1="41860" y1="18207" x2="41860" y2="182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136" y="5970220"/>
            <a:ext cx="553255" cy="591854"/>
          </a:xfrm>
          <a:prstGeom prst="rect">
            <a:avLst/>
          </a:prstGeom>
        </p:spPr>
      </p:pic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54094377-49FB-42FF-8DCA-322ED40646CB}"/>
              </a:ext>
            </a:extLst>
          </p:cNvPr>
          <p:cNvSpPr/>
          <p:nvPr/>
        </p:nvSpPr>
        <p:spPr>
          <a:xfrm>
            <a:off x="4545623" y="4278530"/>
            <a:ext cx="712177" cy="24387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/>
              <a:t>テ</a:t>
            </a:r>
            <a:endParaRPr kumimoji="1" lang="en-US" altLang="ja-JP" sz="1400" b="1" dirty="0"/>
          </a:p>
          <a:p>
            <a:pPr algn="ctr"/>
            <a:r>
              <a:rPr kumimoji="1" lang="ja-JP" altLang="en-US" sz="1400" b="1" dirty="0"/>
              <a:t>イ</a:t>
            </a:r>
            <a:endParaRPr kumimoji="1" lang="en-US" altLang="ja-JP" sz="1400" b="1" dirty="0"/>
          </a:p>
          <a:p>
            <a:pPr algn="ctr"/>
            <a:r>
              <a:rPr kumimoji="1" lang="ja-JP" altLang="en-US" sz="1400" b="1" dirty="0"/>
              <a:t>ク</a:t>
            </a:r>
            <a:endParaRPr kumimoji="1" lang="en-US" altLang="ja-JP" sz="1400" b="1" dirty="0"/>
          </a:p>
          <a:p>
            <a:pPr algn="ctr"/>
            <a:r>
              <a:rPr kumimoji="1" lang="ja-JP" altLang="en-US" sz="1400" b="1" dirty="0"/>
              <a:t>ア</a:t>
            </a:r>
            <a:endParaRPr kumimoji="1" lang="en-US" altLang="ja-JP" sz="1400" b="1" dirty="0"/>
          </a:p>
          <a:p>
            <a:pPr algn="ctr"/>
            <a:r>
              <a:rPr kumimoji="1" lang="ja-JP" altLang="en-US" sz="1400" b="1" dirty="0"/>
              <a:t>ウ</a:t>
            </a:r>
            <a:endParaRPr kumimoji="1" lang="en-US" altLang="ja-JP" sz="1400" b="1" dirty="0"/>
          </a:p>
          <a:p>
            <a:pPr algn="ctr"/>
            <a:r>
              <a:rPr kumimoji="1" lang="ja-JP" altLang="en-US" sz="1400" b="1" dirty="0"/>
              <a:t>ト</a:t>
            </a:r>
            <a:endParaRPr kumimoji="1" lang="en-US" altLang="ja-JP" sz="1400" b="1" dirty="0"/>
          </a:p>
          <a:p>
            <a:pPr algn="ctr"/>
            <a:r>
              <a:rPr kumimoji="1" lang="ja-JP" altLang="en-US" sz="1400" b="1" dirty="0"/>
              <a:t>注</a:t>
            </a:r>
            <a:endParaRPr kumimoji="1" lang="en-US" altLang="ja-JP" sz="1400" b="1" dirty="0"/>
          </a:p>
          <a:p>
            <a:pPr algn="ctr"/>
            <a:r>
              <a:rPr kumimoji="1" lang="ja-JP" altLang="en-US" sz="1400" b="1" dirty="0"/>
              <a:t>文</a:t>
            </a:r>
            <a:endParaRPr kumimoji="1" lang="en-US" altLang="ja-JP" sz="1400" b="1" dirty="0"/>
          </a:p>
          <a:p>
            <a:pPr algn="ctr"/>
            <a:r>
              <a:rPr kumimoji="1" lang="ja-JP" altLang="en-US" sz="1400" b="1" dirty="0"/>
              <a:t>列</a:t>
            </a: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B5F50D88-4906-4243-A2D3-46987C4846F4}"/>
              </a:ext>
            </a:extLst>
          </p:cNvPr>
          <p:cNvSpPr/>
          <p:nvPr/>
        </p:nvSpPr>
        <p:spPr>
          <a:xfrm>
            <a:off x="3499806" y="4763753"/>
            <a:ext cx="916052" cy="288432"/>
          </a:xfrm>
          <a:prstGeom prst="rect">
            <a:avLst/>
          </a:prstGeom>
          <a:solidFill>
            <a:schemeClr val="bg1"/>
          </a:solidFill>
          <a:ln w="28575"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rgbClr val="4B4B4B"/>
                </a:solidFill>
                <a:latin typeface="+mn-ea"/>
              </a:rPr>
              <a:t>ソフト</a:t>
            </a: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CCFDBFBF-3123-474D-A400-481B4A51E2C1}"/>
              </a:ext>
            </a:extLst>
          </p:cNvPr>
          <p:cNvSpPr/>
          <p:nvPr/>
        </p:nvSpPr>
        <p:spPr>
          <a:xfrm>
            <a:off x="2463801" y="4769123"/>
            <a:ext cx="949355" cy="288432"/>
          </a:xfrm>
          <a:prstGeom prst="rect">
            <a:avLst/>
          </a:prstGeom>
          <a:solidFill>
            <a:schemeClr val="bg1"/>
          </a:solidFill>
          <a:ln w="28575"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rgbClr val="4B4B4B"/>
                </a:solidFill>
                <a:latin typeface="+mn-ea"/>
              </a:rPr>
              <a:t>デシャップ</a:t>
            </a: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2C4280FC-13A8-40C6-ADA5-3E191E50B2D1}"/>
              </a:ext>
            </a:extLst>
          </p:cNvPr>
          <p:cNvSpPr/>
          <p:nvPr/>
        </p:nvSpPr>
        <p:spPr>
          <a:xfrm>
            <a:off x="3485693" y="5419821"/>
            <a:ext cx="916052" cy="288432"/>
          </a:xfrm>
          <a:prstGeom prst="rect">
            <a:avLst/>
          </a:prstGeom>
          <a:solidFill>
            <a:schemeClr val="bg1"/>
          </a:solidFill>
          <a:ln w="28575"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rgbClr val="4B4B4B"/>
                </a:solidFill>
                <a:latin typeface="+mn-ea"/>
              </a:rPr>
              <a:t>ドリンク</a:t>
            </a: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21381B7F-0542-41D0-AEF7-D178336AA7F0}"/>
              </a:ext>
            </a:extLst>
          </p:cNvPr>
          <p:cNvSpPr/>
          <p:nvPr/>
        </p:nvSpPr>
        <p:spPr>
          <a:xfrm>
            <a:off x="2416763" y="5411123"/>
            <a:ext cx="990216" cy="288432"/>
          </a:xfrm>
          <a:prstGeom prst="rect">
            <a:avLst/>
          </a:prstGeom>
          <a:solidFill>
            <a:schemeClr val="bg1"/>
          </a:solidFill>
          <a:ln w="28575"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rgbClr val="4B4B4B"/>
                </a:solidFill>
                <a:latin typeface="+mn-ea"/>
              </a:rPr>
              <a:t>テイク包材</a:t>
            </a: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BDB265AC-BD77-442C-AF5C-47DCACB8D293}"/>
              </a:ext>
            </a:extLst>
          </p:cNvPr>
          <p:cNvSpPr/>
          <p:nvPr/>
        </p:nvSpPr>
        <p:spPr>
          <a:xfrm>
            <a:off x="2679861" y="6346863"/>
            <a:ext cx="916052" cy="288432"/>
          </a:xfrm>
          <a:prstGeom prst="rect">
            <a:avLst/>
          </a:prstGeom>
          <a:solidFill>
            <a:schemeClr val="bg1"/>
          </a:solidFill>
          <a:ln w="28575"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rgbClr val="4B4B4B"/>
                </a:solidFill>
                <a:latin typeface="+mn-ea"/>
              </a:rPr>
              <a:t>キッチン</a:t>
            </a: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5EEF2E1F-3E1E-401F-B226-F9AF54B32163}"/>
              </a:ext>
            </a:extLst>
          </p:cNvPr>
          <p:cNvSpPr/>
          <p:nvPr/>
        </p:nvSpPr>
        <p:spPr>
          <a:xfrm>
            <a:off x="196805" y="5721088"/>
            <a:ext cx="916052" cy="457608"/>
          </a:xfrm>
          <a:prstGeom prst="rect">
            <a:avLst/>
          </a:prstGeom>
          <a:solidFill>
            <a:schemeClr val="bg1"/>
          </a:solidFill>
          <a:ln w="28575"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rgbClr val="4B4B4B"/>
                </a:solidFill>
                <a:latin typeface="+mn-ea"/>
              </a:rPr>
              <a:t>仕込</a:t>
            </a:r>
            <a:endParaRPr kumimoji="1" lang="en-US" altLang="ja-JP" sz="1200" b="1" dirty="0">
              <a:solidFill>
                <a:srgbClr val="4B4B4B"/>
              </a:solidFill>
              <a:latin typeface="+mn-ea"/>
            </a:endParaRPr>
          </a:p>
          <a:p>
            <a:pPr algn="ctr"/>
            <a:r>
              <a:rPr kumimoji="1" lang="ja-JP" altLang="en-US" sz="1200" b="1" dirty="0">
                <a:solidFill>
                  <a:srgbClr val="4B4B4B"/>
                </a:solidFill>
                <a:latin typeface="+mn-ea"/>
              </a:rPr>
              <a:t>洗い場</a:t>
            </a:r>
          </a:p>
        </p:txBody>
      </p:sp>
      <p:pic>
        <p:nvPicPr>
          <p:cNvPr id="102" name="図 101" descr="画面の領域">
            <a:extLst>
              <a:ext uri="{FF2B5EF4-FFF2-40B4-BE49-F238E27FC236}">
                <a16:creationId xmlns:a16="http://schemas.microsoft.com/office/drawing/2014/main" id="{DCFFF9AE-C45B-43AB-8FD5-341B3EEEEF9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98056" l="5000" r="9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469" y="4480630"/>
            <a:ext cx="166953" cy="200343"/>
          </a:xfrm>
          <a:prstGeom prst="rect">
            <a:avLst/>
          </a:prstGeom>
        </p:spPr>
      </p:pic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23B07B51-E28C-94F9-939C-1F76070D5732}"/>
              </a:ext>
            </a:extLst>
          </p:cNvPr>
          <p:cNvSpPr/>
          <p:nvPr/>
        </p:nvSpPr>
        <p:spPr>
          <a:xfrm>
            <a:off x="5776593" y="4667048"/>
            <a:ext cx="2901475" cy="1277764"/>
          </a:xfrm>
          <a:prstGeom prst="rect">
            <a:avLst/>
          </a:prstGeom>
          <a:solidFill>
            <a:schemeClr val="bg1"/>
          </a:solidFill>
          <a:ln w="28575"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solidFill>
                  <a:srgbClr val="4B4B4B"/>
                </a:solidFill>
                <a:latin typeface="+mn-ea"/>
              </a:rPr>
              <a:t>テーブルを</a:t>
            </a:r>
            <a:r>
              <a:rPr lang="en-US" altLang="ja-JP" sz="1100" b="1" dirty="0">
                <a:solidFill>
                  <a:srgbClr val="4B4B4B"/>
                </a:solidFill>
                <a:latin typeface="+mn-ea"/>
              </a:rPr>
              <a:t>2</a:t>
            </a:r>
            <a:r>
              <a:rPr lang="ja-JP" altLang="en-US" sz="1100" b="1" dirty="0">
                <a:solidFill>
                  <a:srgbClr val="4B4B4B"/>
                </a:solidFill>
                <a:latin typeface="+mn-ea"/>
              </a:rPr>
              <a:t>つ以上繋げて利用する場合</a:t>
            </a:r>
            <a:endParaRPr lang="en-US" altLang="ja-JP" sz="1100" b="1" dirty="0">
              <a:solidFill>
                <a:srgbClr val="4B4B4B"/>
              </a:solidFill>
              <a:latin typeface="+mn-ea"/>
            </a:endParaRPr>
          </a:p>
          <a:p>
            <a:pPr algn="ctr"/>
            <a:r>
              <a:rPr kumimoji="1" lang="ja-JP" altLang="en-US" sz="1100" b="1" dirty="0">
                <a:solidFill>
                  <a:srgbClr val="4B4B4B"/>
                </a:solidFill>
                <a:latin typeface="+mn-ea"/>
              </a:rPr>
              <a:t>小さい方の卓番で打ち込むこと</a:t>
            </a:r>
            <a:endParaRPr kumimoji="1" lang="en-US" altLang="ja-JP" sz="1100" b="1" dirty="0">
              <a:solidFill>
                <a:srgbClr val="4B4B4B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11665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4541</TotalTime>
  <Words>70</Words>
  <Application>Microsoft Macintosh PowerPoint</Application>
  <PresentationFormat>画面に合わせる (4:3)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Arial Black</vt:lpstr>
      <vt:lpstr>Calibri</vt:lpstr>
      <vt:lpstr>エッセンシャル</vt:lpstr>
      <vt:lpstr>PowerPoint プレゼンテーション</vt:lpstr>
    </vt:vector>
  </TitlesOfParts>
  <Company>FJ-USER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サーバー育成プロジェクト</dc:title>
  <dc:creator>owner</dc:creator>
  <cp:lastModifiedBy>yk12xx@gmail.com</cp:lastModifiedBy>
  <cp:revision>156</cp:revision>
  <cp:lastPrinted>2014-03-03T08:58:45Z</cp:lastPrinted>
  <dcterms:created xsi:type="dcterms:W3CDTF">2012-02-23T04:28:59Z</dcterms:created>
  <dcterms:modified xsi:type="dcterms:W3CDTF">2023-11-17T09:14:01Z</dcterms:modified>
</cp:coreProperties>
</file>