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3"/>
  </p:notesMasterIdLst>
  <p:sldIdLst>
    <p:sldId id="269" r:id="rId2"/>
  </p:sldIdLst>
  <p:sldSz cx="9144000" cy="6858000" type="screen4x3"/>
  <p:notesSz cx="6884988" cy="100187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1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9" autoAdjust="0"/>
    <p:restoredTop sz="94660"/>
  </p:normalViewPr>
  <p:slideViewPr>
    <p:cSldViewPr>
      <p:cViewPr varScale="1">
        <p:scale>
          <a:sx n="106" d="100"/>
          <a:sy n="106" d="100"/>
        </p:scale>
        <p:origin x="6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東 司" userId="8b972baa94d12623" providerId="LiveId" clId="{9360C424-2AEA-4C54-97DC-A93DEB33A8BC}"/>
    <pc:docChg chg="custSel modSld">
      <pc:chgData name="伊東 司" userId="8b972baa94d12623" providerId="LiveId" clId="{9360C424-2AEA-4C54-97DC-A93DEB33A8BC}" dt="2023-03-18T07:48:57.910" v="37" actId="20577"/>
      <pc:docMkLst>
        <pc:docMk/>
      </pc:docMkLst>
      <pc:sldChg chg="delSp modSp mod">
        <pc:chgData name="伊東 司" userId="8b972baa94d12623" providerId="LiveId" clId="{9360C424-2AEA-4C54-97DC-A93DEB33A8BC}" dt="2023-03-18T07:48:57.910" v="37" actId="20577"/>
        <pc:sldMkLst>
          <pc:docMk/>
          <pc:sldMk cId="230019980" sldId="269"/>
        </pc:sldMkLst>
        <pc:spChg chg="mod">
          <ac:chgData name="伊東 司" userId="8b972baa94d12623" providerId="LiveId" clId="{9360C424-2AEA-4C54-97DC-A93DEB33A8BC}" dt="2023-03-18T07:48:14.630" v="3" actId="20577"/>
          <ac:spMkLst>
            <pc:docMk/>
            <pc:sldMk cId="230019980" sldId="269"/>
            <ac:spMk id="22" creationId="{00000000-0000-0000-0000-000000000000}"/>
          </ac:spMkLst>
        </pc:spChg>
        <pc:spChg chg="mod">
          <ac:chgData name="伊東 司" userId="8b972baa94d12623" providerId="LiveId" clId="{9360C424-2AEA-4C54-97DC-A93DEB33A8BC}" dt="2023-03-18T07:48:17.966" v="5" actId="20577"/>
          <ac:spMkLst>
            <pc:docMk/>
            <pc:sldMk cId="230019980" sldId="269"/>
            <ac:spMk id="23" creationId="{00000000-0000-0000-0000-000000000000}"/>
          </ac:spMkLst>
        </pc:spChg>
        <pc:spChg chg="mod">
          <ac:chgData name="伊東 司" userId="8b972baa94d12623" providerId="LiveId" clId="{9360C424-2AEA-4C54-97DC-A93DEB33A8BC}" dt="2023-03-18T07:48:20.704" v="7" actId="20577"/>
          <ac:spMkLst>
            <pc:docMk/>
            <pc:sldMk cId="230019980" sldId="269"/>
            <ac:spMk id="24" creationId="{00000000-0000-0000-0000-000000000000}"/>
          </ac:spMkLst>
        </pc:spChg>
        <pc:spChg chg="mod">
          <ac:chgData name="伊東 司" userId="8b972baa94d12623" providerId="LiveId" clId="{9360C424-2AEA-4C54-97DC-A93DEB33A8BC}" dt="2023-03-18T07:48:24.240" v="9" actId="20577"/>
          <ac:spMkLst>
            <pc:docMk/>
            <pc:sldMk cId="230019980" sldId="269"/>
            <ac:spMk id="25" creationId="{00000000-0000-0000-0000-000000000000}"/>
          </ac:spMkLst>
        </pc:spChg>
        <pc:spChg chg="mod">
          <ac:chgData name="伊東 司" userId="8b972baa94d12623" providerId="LiveId" clId="{9360C424-2AEA-4C54-97DC-A93DEB33A8BC}" dt="2023-03-18T07:48:36.393" v="12" actId="1076"/>
          <ac:spMkLst>
            <pc:docMk/>
            <pc:sldMk cId="230019980" sldId="269"/>
            <ac:spMk id="26" creationId="{00000000-0000-0000-0000-000000000000}"/>
          </ac:spMkLst>
        </pc:spChg>
        <pc:spChg chg="mod">
          <ac:chgData name="伊東 司" userId="8b972baa94d12623" providerId="LiveId" clId="{9360C424-2AEA-4C54-97DC-A93DEB33A8BC}" dt="2023-03-18T07:48:57.910" v="37" actId="20577"/>
          <ac:spMkLst>
            <pc:docMk/>
            <pc:sldMk cId="230019980" sldId="269"/>
            <ac:spMk id="29" creationId="{00000000-0000-0000-0000-000000000000}"/>
          </ac:spMkLst>
        </pc:spChg>
        <pc:spChg chg="del mod">
          <ac:chgData name="伊東 司" userId="8b972baa94d12623" providerId="LiveId" clId="{9360C424-2AEA-4C54-97DC-A93DEB33A8BC}" dt="2023-03-18T07:48:31.211" v="11" actId="478"/>
          <ac:spMkLst>
            <pc:docMk/>
            <pc:sldMk cId="230019980" sldId="269"/>
            <ac:spMk id="31" creationId="{00000000-0000-0000-0000-000000000000}"/>
          </ac:spMkLst>
        </pc:spChg>
      </pc:sldChg>
    </pc:docChg>
  </pc:docChgLst>
  <pc:docChgLst>
    <pc:chgData name="美雨 大里" userId="0d3321fe1dd1b924" providerId="LiveId" clId="{73201F71-C718-4151-8E68-197A461904F5}"/>
    <pc:docChg chg="delSld">
      <pc:chgData name="美雨 大里" userId="0d3321fe1dd1b924" providerId="LiveId" clId="{73201F71-C718-4151-8E68-197A461904F5}" dt="2022-08-26T07:39:32.307" v="0" actId="47"/>
      <pc:docMkLst>
        <pc:docMk/>
      </pc:docMkLst>
      <pc:sldChg chg="del">
        <pc:chgData name="美雨 大里" userId="0d3321fe1dd1b924" providerId="LiveId" clId="{73201F71-C718-4151-8E68-197A461904F5}" dt="2022-08-26T07:39:32.307" v="0" actId="47"/>
        <pc:sldMkLst>
          <pc:docMk/>
          <pc:sldMk cId="4091298635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3124" cy="501650"/>
          </a:xfrm>
          <a:prstGeom prst="rect">
            <a:avLst/>
          </a:prstGeom>
        </p:spPr>
        <p:txBody>
          <a:bodyPr vert="horz" lIns="96551" tIns="48277" rIns="96551" bIns="482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0277" y="2"/>
            <a:ext cx="2983124" cy="501650"/>
          </a:xfrm>
          <a:prstGeom prst="rect">
            <a:avLst/>
          </a:prstGeom>
        </p:spPr>
        <p:txBody>
          <a:bodyPr vert="horz" lIns="96551" tIns="48277" rIns="96551" bIns="4827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1BD09F1-BB45-424D-9F83-E57F864EE51A}" type="datetimeFigureOut">
              <a:rPr lang="ja-JP" altLang="en-US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7" rIns="96551" bIns="4827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661" y="4759325"/>
            <a:ext cx="5507673" cy="4508500"/>
          </a:xfrm>
          <a:prstGeom prst="rect">
            <a:avLst/>
          </a:prstGeom>
        </p:spPr>
        <p:txBody>
          <a:bodyPr vert="horz" lIns="96551" tIns="48277" rIns="96551" bIns="48277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5476"/>
            <a:ext cx="2983124" cy="501650"/>
          </a:xfrm>
          <a:prstGeom prst="rect">
            <a:avLst/>
          </a:prstGeom>
        </p:spPr>
        <p:txBody>
          <a:bodyPr vert="horz" lIns="96551" tIns="48277" rIns="96551" bIns="482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0277" y="9515476"/>
            <a:ext cx="2983124" cy="501650"/>
          </a:xfrm>
          <a:prstGeom prst="rect">
            <a:avLst/>
          </a:prstGeom>
        </p:spPr>
        <p:txBody>
          <a:bodyPr vert="horz" lIns="96551" tIns="48277" rIns="96551" bIns="4827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16EFA70-7BE0-4623-A6C5-4FA9167700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0814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B159B-DFD4-4ADC-85CE-74078BAF862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422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30996B-7DA0-44FE-AB0E-8A9C54B47BED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812B13-7053-4BB1-A764-938500817CF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592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AB40B6-98BE-4865-B2E6-70C57CF71CB8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A872A-E705-4B47-9508-935F0176B95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886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15F536-93B8-4FB5-A09B-F1297F2F0CBF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91425-37E8-4131-8221-953A85042B1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709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845E82-CB0F-4DC5-AF19-2073DE3FC42B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5987C0-7F95-4AD1-83FA-FF544C581D7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447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DA105D-343C-4122-9DE2-A238454DF07F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0A3B9-CC41-4327-8A50-09BB9391047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8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E32DE3-4A17-4BA0-8C68-843E1E44188C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954487-B650-4251-94AD-9296060E897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159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5E0C22-6039-468F-8725-A7211DE982A3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72DF5C-8BFD-4D38-BB75-6A9D57599CE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240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D27DCC-BC03-48CA-907B-73EEB2CFB428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2824CF-8503-49B3-ABA4-1F830FBC8B9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1BA473-D606-4282-A8EC-F96084ACBDB3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B6EE7-107C-4A72-AFE7-B171D0B8E47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794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A2E880-FDDD-48E5-827A-43598670A569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9C8D1-B296-4206-B270-A8B08A1BEA9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492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0F8C2-1D2E-414B-8DA4-F6522E651A45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EF9F7-1D75-49FA-B8AE-B61936BE77E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153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A0890CFA-D548-4E5B-AFA0-E2606DCA7889}" type="datetimeFigureOut">
              <a:rPr lang="ja-JP" altLang="en-US" smtClean="0"/>
              <a:pPr>
                <a:defRPr/>
              </a:pPr>
              <a:t>2023/3/18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71753C-36CD-449E-A47F-C70B0447408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579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 descr="画面の領域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1" t="13414" r="16095" b="7317"/>
          <a:stretch/>
        </p:blipFill>
        <p:spPr>
          <a:xfrm>
            <a:off x="0" y="770272"/>
            <a:ext cx="8272057" cy="5781546"/>
          </a:xfrm>
          <a:prstGeom prst="rect">
            <a:avLst/>
          </a:prstGeom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53921" y="2279929"/>
            <a:ext cx="1737960" cy="277897"/>
          </a:xfrm>
          <a:solidFill>
            <a:srgbClr val="FFFF00">
              <a:alpha val="53000"/>
            </a:srgbClr>
          </a:solidFill>
          <a:ln>
            <a:solidFill>
              <a:srgbClr val="00B050"/>
            </a:solidFill>
          </a:ln>
        </p:spPr>
        <p:txBody>
          <a:bodyPr anchor="ctr" anchorCtr="0">
            <a:noAutofit/>
          </a:bodyPr>
          <a:lstStyle/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C1</a:t>
            </a:r>
            <a:r>
              <a:rPr lang="ja-JP" altLang="en-US" sz="2000" b="1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～</a:t>
            </a:r>
            <a:r>
              <a:rPr lang="en-US" altLang="ja-JP" sz="2000" b="1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</a:t>
            </a:r>
            <a:endParaRPr lang="ja-JP" altLang="en-US" sz="2000" b="1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753919" y="3022974"/>
            <a:ext cx="1784049" cy="292280"/>
          </a:xfrm>
          <a:prstGeom prst="rect">
            <a:avLst/>
          </a:prstGeom>
          <a:solidFill>
            <a:srgbClr val="FFFF00">
              <a:alpha val="53000"/>
            </a:srgbClr>
          </a:solidFill>
          <a:ln>
            <a:solidFill>
              <a:srgbClr val="00B050"/>
            </a:solidFill>
          </a:ln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C6</a:t>
            </a:r>
            <a:r>
              <a:rPr lang="ja-JP" altLang="en-US" sz="20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～</a:t>
            </a:r>
            <a:r>
              <a:rPr lang="en-US" altLang="ja-JP" sz="20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2605121" y="4600681"/>
            <a:ext cx="1639387" cy="346472"/>
          </a:xfrm>
          <a:prstGeom prst="rect">
            <a:avLst/>
          </a:prstGeom>
          <a:solidFill>
            <a:srgbClr val="FF0000">
              <a:alpha val="53000"/>
            </a:srgb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エントランス</a:t>
            </a:r>
            <a:endParaRPr lang="en-US" altLang="ja-JP" sz="1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7452320" y="2666132"/>
            <a:ext cx="1519860" cy="346472"/>
          </a:xfrm>
          <a:prstGeom prst="rect">
            <a:avLst/>
          </a:prstGeom>
          <a:solidFill>
            <a:srgbClr val="FF0000">
              <a:alpha val="53000"/>
            </a:srgb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キッチン</a:t>
            </a:r>
            <a:endParaRPr lang="en-US" altLang="ja-JP" sz="1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7452320" y="3574270"/>
            <a:ext cx="1519860" cy="346472"/>
          </a:xfrm>
          <a:prstGeom prst="rect">
            <a:avLst/>
          </a:prstGeom>
          <a:solidFill>
            <a:srgbClr val="FF0000">
              <a:alpha val="53000"/>
            </a:srgb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ウォッシャー</a:t>
            </a:r>
            <a:endParaRPr lang="en-US" altLang="ja-JP" sz="1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3209532" y="1215009"/>
            <a:ext cx="1162599" cy="346472"/>
          </a:xfrm>
          <a:prstGeom prst="rect">
            <a:avLst/>
          </a:prstGeom>
          <a:solidFill>
            <a:srgbClr val="FF0000">
              <a:alpha val="53000"/>
            </a:srgb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バー</a:t>
            </a:r>
            <a:endParaRPr lang="en-US" altLang="ja-JP" sz="1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6034613" y="2116267"/>
            <a:ext cx="534700" cy="327324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B1</a:t>
            </a:r>
            <a:r>
              <a:rPr lang="ja-JP" altLang="en-US" sz="1800" b="1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 </a:t>
            </a:r>
            <a:endParaRPr lang="en-US" altLang="ja-JP" sz="1800" b="1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2" name="サブタイトル 2"/>
          <p:cNvSpPr txBox="1">
            <a:spLocks/>
          </p:cNvSpPr>
          <p:nvPr/>
        </p:nvSpPr>
        <p:spPr>
          <a:xfrm>
            <a:off x="4747590" y="2832761"/>
            <a:ext cx="534701" cy="336353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B1</a:t>
            </a:r>
          </a:p>
        </p:txBody>
      </p:sp>
      <p:sp>
        <p:nvSpPr>
          <p:cNvPr id="23" name="サブタイトル 2"/>
          <p:cNvSpPr txBox="1">
            <a:spLocks/>
          </p:cNvSpPr>
          <p:nvPr/>
        </p:nvSpPr>
        <p:spPr>
          <a:xfrm>
            <a:off x="4747591" y="3646377"/>
            <a:ext cx="534700" cy="337189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B2</a:t>
            </a:r>
          </a:p>
        </p:txBody>
      </p:sp>
      <p:sp>
        <p:nvSpPr>
          <p:cNvPr id="24" name="サブタイトル 2"/>
          <p:cNvSpPr txBox="1">
            <a:spLocks/>
          </p:cNvSpPr>
          <p:nvPr/>
        </p:nvSpPr>
        <p:spPr>
          <a:xfrm>
            <a:off x="5637663" y="3295746"/>
            <a:ext cx="534700" cy="337189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B3</a:t>
            </a:r>
            <a:r>
              <a:rPr lang="ja-JP" altLang="en-US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endParaRPr lang="en-US" altLang="ja-JP" sz="1800" b="1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5" name="サブタイトル 2"/>
          <p:cNvSpPr txBox="1">
            <a:spLocks/>
          </p:cNvSpPr>
          <p:nvPr/>
        </p:nvSpPr>
        <p:spPr>
          <a:xfrm>
            <a:off x="6017272" y="4499552"/>
            <a:ext cx="534700" cy="337189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B4</a:t>
            </a:r>
          </a:p>
        </p:txBody>
      </p:sp>
      <p:sp>
        <p:nvSpPr>
          <p:cNvPr id="26" name="サブタイトル 2"/>
          <p:cNvSpPr txBox="1">
            <a:spLocks/>
          </p:cNvSpPr>
          <p:nvPr/>
        </p:nvSpPr>
        <p:spPr>
          <a:xfrm>
            <a:off x="6017272" y="5116445"/>
            <a:ext cx="534700" cy="337189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B5</a:t>
            </a:r>
          </a:p>
        </p:txBody>
      </p:sp>
      <p:sp>
        <p:nvSpPr>
          <p:cNvPr id="32" name="サブタイトル 2"/>
          <p:cNvSpPr txBox="1">
            <a:spLocks/>
          </p:cNvSpPr>
          <p:nvPr/>
        </p:nvSpPr>
        <p:spPr>
          <a:xfrm>
            <a:off x="2399277" y="3737819"/>
            <a:ext cx="434038" cy="346473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A5</a:t>
            </a:r>
          </a:p>
        </p:txBody>
      </p:sp>
      <p:sp>
        <p:nvSpPr>
          <p:cNvPr id="33" name="サブタイトル 2"/>
          <p:cNvSpPr txBox="1">
            <a:spLocks/>
          </p:cNvSpPr>
          <p:nvPr/>
        </p:nvSpPr>
        <p:spPr>
          <a:xfrm>
            <a:off x="1871521" y="3750042"/>
            <a:ext cx="434038" cy="346473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A4</a:t>
            </a:r>
          </a:p>
        </p:txBody>
      </p:sp>
      <p:sp>
        <p:nvSpPr>
          <p:cNvPr id="34" name="サブタイトル 2"/>
          <p:cNvSpPr txBox="1">
            <a:spLocks/>
          </p:cNvSpPr>
          <p:nvPr/>
        </p:nvSpPr>
        <p:spPr>
          <a:xfrm>
            <a:off x="806207" y="3573985"/>
            <a:ext cx="434038" cy="346473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A3</a:t>
            </a:r>
          </a:p>
        </p:txBody>
      </p:sp>
      <p:sp>
        <p:nvSpPr>
          <p:cNvPr id="35" name="サブタイトル 2"/>
          <p:cNvSpPr txBox="1">
            <a:spLocks/>
          </p:cNvSpPr>
          <p:nvPr/>
        </p:nvSpPr>
        <p:spPr>
          <a:xfrm>
            <a:off x="806207" y="2443591"/>
            <a:ext cx="434038" cy="346473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A2</a:t>
            </a:r>
          </a:p>
        </p:txBody>
      </p:sp>
      <p:sp>
        <p:nvSpPr>
          <p:cNvPr id="36" name="サブタイトル 2"/>
          <p:cNvSpPr txBox="1">
            <a:spLocks/>
          </p:cNvSpPr>
          <p:nvPr/>
        </p:nvSpPr>
        <p:spPr>
          <a:xfrm>
            <a:off x="589188" y="1289099"/>
            <a:ext cx="434038" cy="346473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A1</a:t>
            </a:r>
          </a:p>
        </p:txBody>
      </p:sp>
      <p:sp>
        <p:nvSpPr>
          <p:cNvPr id="37" name="タイトル 1"/>
          <p:cNvSpPr txBox="1">
            <a:spLocks/>
          </p:cNvSpPr>
          <p:nvPr/>
        </p:nvSpPr>
        <p:spPr>
          <a:xfrm>
            <a:off x="0" y="153214"/>
            <a:ext cx="9144000" cy="504056"/>
          </a:xfrm>
          <a:prstGeom prst="rect">
            <a:avLst/>
          </a:prstGeom>
          <a:solidFill>
            <a:schemeClr val="tx1"/>
          </a:solidFill>
          <a:ln w="6350" cap="rnd">
            <a:noFill/>
          </a:ln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b="1" spc="-100" dirty="0">
                <a:ln w="3200">
                  <a:solidFill>
                    <a:srgbClr val="C8C8B1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　卓番表</a:t>
            </a:r>
            <a:endParaRPr lang="en-US" altLang="ja-JP" b="1" spc="-100" dirty="0">
              <a:ln w="3200">
                <a:solidFill>
                  <a:srgbClr val="C8C8B1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srgbClr val="FFFFFF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39" name="サブタイトル 2"/>
          <p:cNvSpPr txBox="1">
            <a:spLocks/>
          </p:cNvSpPr>
          <p:nvPr/>
        </p:nvSpPr>
        <p:spPr>
          <a:xfrm>
            <a:off x="6130175" y="5733339"/>
            <a:ext cx="534700" cy="337189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B6</a:t>
            </a:r>
          </a:p>
        </p:txBody>
      </p:sp>
      <p:sp>
        <p:nvSpPr>
          <p:cNvPr id="40" name="サブタイトル 2"/>
          <p:cNvSpPr txBox="1">
            <a:spLocks/>
          </p:cNvSpPr>
          <p:nvPr/>
        </p:nvSpPr>
        <p:spPr>
          <a:xfrm>
            <a:off x="2884493" y="3737819"/>
            <a:ext cx="434038" cy="346473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A6</a:t>
            </a:r>
          </a:p>
        </p:txBody>
      </p:sp>
      <p:sp>
        <p:nvSpPr>
          <p:cNvPr id="41" name="サブタイトル 2"/>
          <p:cNvSpPr txBox="1">
            <a:spLocks/>
          </p:cNvSpPr>
          <p:nvPr/>
        </p:nvSpPr>
        <p:spPr>
          <a:xfrm>
            <a:off x="3387063" y="3745302"/>
            <a:ext cx="434038" cy="346473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A7</a:t>
            </a:r>
          </a:p>
        </p:txBody>
      </p:sp>
      <p:sp>
        <p:nvSpPr>
          <p:cNvPr id="43" name="サブタイトル 2"/>
          <p:cNvSpPr txBox="1">
            <a:spLocks/>
          </p:cNvSpPr>
          <p:nvPr/>
        </p:nvSpPr>
        <p:spPr>
          <a:xfrm>
            <a:off x="7376851" y="5529084"/>
            <a:ext cx="566134" cy="361455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B8</a:t>
            </a:r>
          </a:p>
        </p:txBody>
      </p:sp>
      <p:sp>
        <p:nvSpPr>
          <p:cNvPr id="44" name="サブタイトル 2"/>
          <p:cNvSpPr txBox="1">
            <a:spLocks/>
          </p:cNvSpPr>
          <p:nvPr/>
        </p:nvSpPr>
        <p:spPr>
          <a:xfrm>
            <a:off x="7404170" y="5102582"/>
            <a:ext cx="534700" cy="337189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B9</a:t>
            </a:r>
          </a:p>
        </p:txBody>
      </p:sp>
      <p:sp>
        <p:nvSpPr>
          <p:cNvPr id="45" name="サブタイトル 2"/>
          <p:cNvSpPr txBox="1">
            <a:spLocks/>
          </p:cNvSpPr>
          <p:nvPr/>
        </p:nvSpPr>
        <p:spPr>
          <a:xfrm>
            <a:off x="7404170" y="4725144"/>
            <a:ext cx="534700" cy="337189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B10</a:t>
            </a:r>
          </a:p>
        </p:txBody>
      </p:sp>
      <p:sp>
        <p:nvSpPr>
          <p:cNvPr id="46" name="サブタイトル 2"/>
          <p:cNvSpPr txBox="1">
            <a:spLocks/>
          </p:cNvSpPr>
          <p:nvPr/>
        </p:nvSpPr>
        <p:spPr>
          <a:xfrm>
            <a:off x="7388519" y="5913390"/>
            <a:ext cx="534700" cy="337189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B7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4481051" y="5698498"/>
            <a:ext cx="1111342" cy="346472"/>
          </a:xfrm>
          <a:prstGeom prst="rect">
            <a:avLst/>
          </a:prstGeom>
          <a:solidFill>
            <a:srgbClr val="FF0000">
              <a:alpha val="53000"/>
            </a:srgb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倉庫</a:t>
            </a:r>
            <a:endParaRPr lang="en-US" altLang="ja-JP" sz="1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3938575" y="1635572"/>
            <a:ext cx="1519860" cy="346472"/>
          </a:xfrm>
          <a:prstGeom prst="rect">
            <a:avLst/>
          </a:prstGeom>
          <a:solidFill>
            <a:srgbClr val="FF0000">
              <a:alpha val="53000"/>
            </a:srgb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お会計</a:t>
            </a:r>
            <a:endParaRPr lang="en-US" altLang="ja-JP" sz="1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7455348" y="4075790"/>
            <a:ext cx="1519860" cy="346472"/>
          </a:xfrm>
          <a:prstGeom prst="rect">
            <a:avLst/>
          </a:prstGeom>
          <a:solidFill>
            <a:srgbClr val="FF0000">
              <a:alpha val="53000"/>
            </a:srgbClr>
          </a:solidFill>
          <a:ln>
            <a:solidFill>
              <a:schemeClr val="bg1"/>
            </a:solidFill>
          </a:ln>
        </p:spPr>
        <p:txBody>
          <a:bodyPr vert="horz" lIns="68580" tIns="34290" rIns="68580" bIns="34290" rtlCol="0" anchor="ctr" anchorCtr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スタッフルーム</a:t>
            </a:r>
            <a:endParaRPr lang="en-US" altLang="ja-JP" sz="1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2" name="サブタイトル 2"/>
          <p:cNvSpPr txBox="1">
            <a:spLocks/>
          </p:cNvSpPr>
          <p:nvPr/>
        </p:nvSpPr>
        <p:spPr>
          <a:xfrm>
            <a:off x="7370340" y="4368898"/>
            <a:ext cx="534700" cy="327324"/>
          </a:xfrm>
          <a:prstGeom prst="rect">
            <a:avLst/>
          </a:prstGeom>
          <a:solidFill>
            <a:srgbClr val="00B0F0">
              <a:alpha val="53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B11</a:t>
            </a:r>
            <a:r>
              <a:rPr lang="ja-JP" altLang="en-US" sz="18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endParaRPr lang="en-US" altLang="ja-JP" sz="1800" b="1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01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TM02900722[[fn=イオン ボードルーム]]</Template>
  <TotalTime>10176</TotalTime>
  <Words>36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HGSｺﾞｼｯｸE</vt:lpstr>
      <vt:lpstr>HG丸ｺﾞｼｯｸM-PRO</vt:lpstr>
      <vt:lpstr>Arial</vt:lpstr>
      <vt:lpstr>Calibri</vt:lpstr>
      <vt:lpstr>Calibri Light</vt:lpstr>
      <vt:lpstr>Wingdings 2</vt:lpstr>
      <vt:lpstr>HDOfficeLightV0</vt:lpstr>
      <vt:lpstr>PowerPoint プレゼンテーション</vt:lpstr>
    </vt:vector>
  </TitlesOfParts>
  <Company>FJ-USER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サーバー育成プロジェクト</dc:title>
  <dc:creator>owner</dc:creator>
  <cp:lastModifiedBy>伊東 司</cp:lastModifiedBy>
  <cp:revision>232</cp:revision>
  <cp:lastPrinted>2021-04-19T08:58:01Z</cp:lastPrinted>
  <dcterms:created xsi:type="dcterms:W3CDTF">2012-02-23T04:28:59Z</dcterms:created>
  <dcterms:modified xsi:type="dcterms:W3CDTF">2023-03-18T07:49:03Z</dcterms:modified>
</cp:coreProperties>
</file>