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3" r:id="rId2"/>
    <p:sldId id="275" r:id="rId3"/>
    <p:sldId id="276" r:id="rId4"/>
    <p:sldId id="277" r:id="rId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98D0"/>
    <a:srgbClr val="7030A0"/>
    <a:srgbClr val="D9D9D9"/>
    <a:srgbClr val="FFFFFF"/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09" autoAdjust="0"/>
    <p:restoredTop sz="94660"/>
  </p:normalViewPr>
  <p:slideViewPr>
    <p:cSldViewPr snapToGrid="0">
      <p:cViewPr>
        <p:scale>
          <a:sx n="80" d="100"/>
          <a:sy n="80" d="100"/>
        </p:scale>
        <p:origin x="92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舛岡 真衣" userId="311b3f5757190a7d" providerId="LiveId" clId="{5509B183-B1BE-44D7-B49C-E0F6B8227A77}"/>
    <pc:docChg chg="custSel addSld modSld">
      <pc:chgData name="舛岡 真衣" userId="311b3f5757190a7d" providerId="LiveId" clId="{5509B183-B1BE-44D7-B49C-E0F6B8227A77}" dt="2023-09-26T08:24:00.233" v="158" actId="1076"/>
      <pc:docMkLst>
        <pc:docMk/>
      </pc:docMkLst>
      <pc:sldChg chg="modSp mod">
        <pc:chgData name="舛岡 真衣" userId="311b3f5757190a7d" providerId="LiveId" clId="{5509B183-B1BE-44D7-B49C-E0F6B8227A77}" dt="2023-09-26T08:24:00.233" v="158" actId="1076"/>
        <pc:sldMkLst>
          <pc:docMk/>
          <pc:sldMk cId="3537353172" sldId="275"/>
        </pc:sldMkLst>
        <pc:grpChg chg="mod">
          <ac:chgData name="舛岡 真衣" userId="311b3f5757190a7d" providerId="LiveId" clId="{5509B183-B1BE-44D7-B49C-E0F6B8227A77}" dt="2023-09-26T08:24:00.233" v="158" actId="1076"/>
          <ac:grpSpMkLst>
            <pc:docMk/>
            <pc:sldMk cId="3537353172" sldId="275"/>
            <ac:grpSpMk id="20" creationId="{8C78DCD1-EF17-126D-A4D8-75F9CA114E17}"/>
          </ac:grpSpMkLst>
        </pc:grpChg>
        <pc:grpChg chg="mod">
          <ac:chgData name="舛岡 真衣" userId="311b3f5757190a7d" providerId="LiveId" clId="{5509B183-B1BE-44D7-B49C-E0F6B8227A77}" dt="2023-09-26T08:23:57.462" v="157" actId="1076"/>
          <ac:grpSpMkLst>
            <pc:docMk/>
            <pc:sldMk cId="3537353172" sldId="275"/>
            <ac:grpSpMk id="26" creationId="{7A14710E-D658-F0BE-8DE3-AB0A5A07F9F4}"/>
          </ac:grpSpMkLst>
        </pc:grpChg>
      </pc:sldChg>
      <pc:sldChg chg="addSp delSp modSp add mod">
        <pc:chgData name="舛岡 真衣" userId="311b3f5757190a7d" providerId="LiveId" clId="{5509B183-B1BE-44D7-B49C-E0F6B8227A77}" dt="2023-09-02T05:13:44.728" v="155" actId="14100"/>
        <pc:sldMkLst>
          <pc:docMk/>
          <pc:sldMk cId="90504458" sldId="277"/>
        </pc:sldMkLst>
        <pc:spChg chg="del">
          <ac:chgData name="舛岡 真衣" userId="311b3f5757190a7d" providerId="LiveId" clId="{5509B183-B1BE-44D7-B49C-E0F6B8227A77}" dt="2023-09-02T05:09:58.699" v="1" actId="478"/>
          <ac:spMkLst>
            <pc:docMk/>
            <pc:sldMk cId="90504458" sldId="277"/>
            <ac:spMk id="2" creationId="{48DB82C0-3711-DCD0-D6E8-F17D0895D373}"/>
          </ac:spMkLst>
        </pc:spChg>
        <pc:spChg chg="add mod">
          <ac:chgData name="舛岡 真衣" userId="311b3f5757190a7d" providerId="LiveId" clId="{5509B183-B1BE-44D7-B49C-E0F6B8227A77}" dt="2023-09-02T05:10:10.989" v="14" actId="20577"/>
          <ac:spMkLst>
            <pc:docMk/>
            <pc:sldMk cId="90504458" sldId="277"/>
            <ac:spMk id="3" creationId="{FBDD9B66-667C-7BB1-C08E-9E8FDAB37FDE}"/>
          </ac:spMkLst>
        </pc:spChg>
        <pc:spChg chg="add mod">
          <ac:chgData name="舛岡 真衣" userId="311b3f5757190a7d" providerId="LiveId" clId="{5509B183-B1BE-44D7-B49C-E0F6B8227A77}" dt="2023-09-02T05:13:09.782" v="141" actId="1076"/>
          <ac:spMkLst>
            <pc:docMk/>
            <pc:sldMk cId="90504458" sldId="277"/>
            <ac:spMk id="7" creationId="{D5431555-7C59-DD15-E063-88E42AB1D362}"/>
          </ac:spMkLst>
        </pc:spChg>
        <pc:spChg chg="add mod">
          <ac:chgData name="舛岡 真衣" userId="311b3f5757190a7d" providerId="LiveId" clId="{5509B183-B1BE-44D7-B49C-E0F6B8227A77}" dt="2023-09-02T05:13:44.728" v="155" actId="14100"/>
          <ac:spMkLst>
            <pc:docMk/>
            <pc:sldMk cId="90504458" sldId="277"/>
            <ac:spMk id="9" creationId="{9F11CB8A-3539-5513-135C-19190BC4B801}"/>
          </ac:spMkLst>
        </pc:spChg>
        <pc:spChg chg="del">
          <ac:chgData name="舛岡 真衣" userId="311b3f5757190a7d" providerId="LiveId" clId="{5509B183-B1BE-44D7-B49C-E0F6B8227A77}" dt="2023-09-02T05:10:22.572" v="15" actId="478"/>
          <ac:spMkLst>
            <pc:docMk/>
            <pc:sldMk cId="90504458" sldId="277"/>
            <ac:spMk id="24" creationId="{19D14672-D517-49E5-BA61-8E7DAFAF631B}"/>
          </ac:spMkLst>
        </pc:spChg>
        <pc:spChg chg="del">
          <ac:chgData name="舛岡 真衣" userId="311b3f5757190a7d" providerId="LiveId" clId="{5509B183-B1BE-44D7-B49C-E0F6B8227A77}" dt="2023-09-02T05:11:02.670" v="19" actId="478"/>
          <ac:spMkLst>
            <pc:docMk/>
            <pc:sldMk cId="90504458" sldId="277"/>
            <ac:spMk id="25" creationId="{31BC882C-CD95-D7A5-364C-CE9EFAE24533}"/>
          </ac:spMkLst>
        </pc:spChg>
        <pc:spChg chg="del">
          <ac:chgData name="舛岡 真衣" userId="311b3f5757190a7d" providerId="LiveId" clId="{5509B183-B1BE-44D7-B49C-E0F6B8227A77}" dt="2023-09-02T05:11:02.670" v="19" actId="478"/>
          <ac:spMkLst>
            <pc:docMk/>
            <pc:sldMk cId="90504458" sldId="277"/>
            <ac:spMk id="27" creationId="{A91332F4-67D7-54C4-6439-89A93D5893A2}"/>
          </ac:spMkLst>
        </pc:spChg>
        <pc:spChg chg="del">
          <ac:chgData name="舛岡 真衣" userId="311b3f5757190a7d" providerId="LiveId" clId="{5509B183-B1BE-44D7-B49C-E0F6B8227A77}" dt="2023-09-02T05:11:02.670" v="19" actId="478"/>
          <ac:spMkLst>
            <pc:docMk/>
            <pc:sldMk cId="90504458" sldId="277"/>
            <ac:spMk id="28" creationId="{72261EC4-03CF-8F54-2EC8-241397369AF1}"/>
          </ac:spMkLst>
        </pc:spChg>
        <pc:spChg chg="del">
          <ac:chgData name="舛岡 真衣" userId="311b3f5757190a7d" providerId="LiveId" clId="{5509B183-B1BE-44D7-B49C-E0F6B8227A77}" dt="2023-09-02T05:11:02.670" v="19" actId="478"/>
          <ac:spMkLst>
            <pc:docMk/>
            <pc:sldMk cId="90504458" sldId="277"/>
            <ac:spMk id="29" creationId="{5DEC6104-B471-E7CB-B2E6-2B46F64987AB}"/>
          </ac:spMkLst>
        </pc:spChg>
        <pc:spChg chg="del">
          <ac:chgData name="舛岡 真衣" userId="311b3f5757190a7d" providerId="LiveId" clId="{5509B183-B1BE-44D7-B49C-E0F6B8227A77}" dt="2023-09-02T05:11:02.670" v="19" actId="478"/>
          <ac:spMkLst>
            <pc:docMk/>
            <pc:sldMk cId="90504458" sldId="277"/>
            <ac:spMk id="30" creationId="{2F0C8D52-891E-03FD-0A33-3787008E4E97}"/>
          </ac:spMkLst>
        </pc:spChg>
        <pc:spChg chg="del">
          <ac:chgData name="舛岡 真衣" userId="311b3f5757190a7d" providerId="LiveId" clId="{5509B183-B1BE-44D7-B49C-E0F6B8227A77}" dt="2023-09-02T05:11:02.670" v="19" actId="478"/>
          <ac:spMkLst>
            <pc:docMk/>
            <pc:sldMk cId="90504458" sldId="277"/>
            <ac:spMk id="31" creationId="{09043992-5968-E377-97DC-7286219074CF}"/>
          </ac:spMkLst>
        </pc:spChg>
        <pc:spChg chg="mod">
          <ac:chgData name="舛岡 真衣" userId="311b3f5757190a7d" providerId="LiveId" clId="{5509B183-B1BE-44D7-B49C-E0F6B8227A77}" dt="2023-09-02T05:11:28.305" v="31" actId="20577"/>
          <ac:spMkLst>
            <pc:docMk/>
            <pc:sldMk cId="90504458" sldId="277"/>
            <ac:spMk id="42" creationId="{B132F33D-8BF8-9B1A-2772-990D7804548B}"/>
          </ac:spMkLst>
        </pc:spChg>
        <pc:spChg chg="mod">
          <ac:chgData name="舛岡 真衣" userId="311b3f5757190a7d" providerId="LiveId" clId="{5509B183-B1BE-44D7-B49C-E0F6B8227A77}" dt="2023-09-02T05:12:15.390" v="96" actId="1076"/>
          <ac:spMkLst>
            <pc:docMk/>
            <pc:sldMk cId="90504458" sldId="277"/>
            <ac:spMk id="44" creationId="{01C54013-AE3D-E177-E7D8-31D5DFDF0712}"/>
          </ac:spMkLst>
        </pc:spChg>
        <pc:spChg chg="mod">
          <ac:chgData name="舛岡 真衣" userId="311b3f5757190a7d" providerId="LiveId" clId="{5509B183-B1BE-44D7-B49C-E0F6B8227A77}" dt="2023-09-02T05:11:47.340" v="58" actId="1076"/>
          <ac:spMkLst>
            <pc:docMk/>
            <pc:sldMk cId="90504458" sldId="277"/>
            <ac:spMk id="46" creationId="{9B7E3852-83FE-D8C6-B48E-19E026F63090}"/>
          </ac:spMkLst>
        </pc:spChg>
        <pc:spChg chg="mod">
          <ac:chgData name="舛岡 真衣" userId="311b3f5757190a7d" providerId="LiveId" clId="{5509B183-B1BE-44D7-B49C-E0F6B8227A77}" dt="2023-09-02T05:12:44.080" v="124" actId="1076"/>
          <ac:spMkLst>
            <pc:docMk/>
            <pc:sldMk cId="90504458" sldId="277"/>
            <ac:spMk id="48" creationId="{322FE667-01F4-8C77-5112-3F8E322B6C90}"/>
          </ac:spMkLst>
        </pc:spChg>
        <pc:spChg chg="del">
          <ac:chgData name="舛岡 真衣" userId="311b3f5757190a7d" providerId="LiveId" clId="{5509B183-B1BE-44D7-B49C-E0F6B8227A77}" dt="2023-09-02T05:11:02.670" v="19" actId="478"/>
          <ac:spMkLst>
            <pc:docMk/>
            <pc:sldMk cId="90504458" sldId="277"/>
            <ac:spMk id="50" creationId="{D988AC8E-EA08-98ED-530B-52CE20E92126}"/>
          </ac:spMkLst>
        </pc:spChg>
        <pc:spChg chg="del">
          <ac:chgData name="舛岡 真衣" userId="311b3f5757190a7d" providerId="LiveId" clId="{5509B183-B1BE-44D7-B49C-E0F6B8227A77}" dt="2023-09-02T05:11:02.670" v="19" actId="478"/>
          <ac:spMkLst>
            <pc:docMk/>
            <pc:sldMk cId="90504458" sldId="277"/>
            <ac:spMk id="190" creationId="{E2D2A15A-CA3E-4BEB-8358-1F20BB081D76}"/>
          </ac:spMkLst>
        </pc:spChg>
        <pc:spChg chg="del">
          <ac:chgData name="舛岡 真衣" userId="311b3f5757190a7d" providerId="LiveId" clId="{5509B183-B1BE-44D7-B49C-E0F6B8227A77}" dt="2023-09-02T05:11:02.670" v="19" actId="478"/>
          <ac:spMkLst>
            <pc:docMk/>
            <pc:sldMk cId="90504458" sldId="277"/>
            <ac:spMk id="191" creationId="{3EA13922-E124-45CD-B7D3-561ADB277A94}"/>
          </ac:spMkLst>
        </pc:spChg>
        <pc:picChg chg="add del mod">
          <ac:chgData name="舛岡 真衣" userId="311b3f5757190a7d" providerId="LiveId" clId="{5509B183-B1BE-44D7-B49C-E0F6B8227A77}" dt="2023-09-02T05:12:45.479" v="125" actId="478"/>
          <ac:picMkLst>
            <pc:docMk/>
            <pc:sldMk cId="90504458" sldId="277"/>
            <ac:picMk id="4" creationId="{3DD562AC-5BEE-5C98-CEE8-3D69D2988607}"/>
          </ac:picMkLst>
        </pc:picChg>
        <pc:picChg chg="mod modCrop">
          <ac:chgData name="舛岡 真衣" userId="311b3f5757190a7d" providerId="LiveId" clId="{5509B183-B1BE-44D7-B49C-E0F6B8227A77}" dt="2023-09-02T05:11:19.808" v="21" actId="14100"/>
          <ac:picMkLst>
            <pc:docMk/>
            <pc:sldMk cId="90504458" sldId="277"/>
            <ac:picMk id="5" creationId="{7575A77D-0629-4EE6-9805-545A0C94FCBE}"/>
          </ac:picMkLst>
        </pc:picChg>
        <pc:picChg chg="add mod">
          <ac:chgData name="舛岡 真衣" userId="311b3f5757190a7d" providerId="LiveId" clId="{5509B183-B1BE-44D7-B49C-E0F6B8227A77}" dt="2023-09-02T05:13:06.560" v="140" actId="1076"/>
          <ac:picMkLst>
            <pc:docMk/>
            <pc:sldMk cId="90504458" sldId="277"/>
            <ac:picMk id="6" creationId="{4FCC0B5E-DE77-3602-FB31-6FA28871C930}"/>
          </ac:picMkLst>
        </pc:picChg>
        <pc:picChg chg="add mod">
          <ac:chgData name="舛岡 真衣" userId="311b3f5757190a7d" providerId="LiveId" clId="{5509B183-B1BE-44D7-B49C-E0F6B8227A77}" dt="2023-09-02T05:13:30.102" v="146" actId="207"/>
          <ac:picMkLst>
            <pc:docMk/>
            <pc:sldMk cId="90504458" sldId="277"/>
            <ac:picMk id="8" creationId="{D45C94B7-A45C-34FA-8B1A-EA74D4FF009D}"/>
          </ac:picMkLst>
        </pc:picChg>
        <pc:picChg chg="mod">
          <ac:chgData name="舛岡 真衣" userId="311b3f5757190a7d" providerId="LiveId" clId="{5509B183-B1BE-44D7-B49C-E0F6B8227A77}" dt="2023-09-02T05:12:48.853" v="126" actId="1076"/>
          <ac:picMkLst>
            <pc:docMk/>
            <pc:sldMk cId="90504458" sldId="277"/>
            <ac:picMk id="26" creationId="{58076348-26E5-11D8-0F3E-252D64D3D981}"/>
          </ac:picMkLst>
        </pc:picChg>
        <pc:picChg chg="mod">
          <ac:chgData name="舛岡 真衣" userId="311b3f5757190a7d" providerId="LiveId" clId="{5509B183-B1BE-44D7-B49C-E0F6B8227A77}" dt="2023-09-02T05:12:36.918" v="121" actId="1076"/>
          <ac:picMkLst>
            <pc:docMk/>
            <pc:sldMk cId="90504458" sldId="277"/>
            <ac:picMk id="36" creationId="{330437A9-F99D-0981-0988-CC37959CFF7C}"/>
          </ac:picMkLst>
        </pc:picChg>
        <pc:picChg chg="del">
          <ac:chgData name="舛岡 真衣" userId="311b3f5757190a7d" providerId="LiveId" clId="{5509B183-B1BE-44D7-B49C-E0F6B8227A77}" dt="2023-09-02T05:11:02.670" v="19" actId="478"/>
          <ac:picMkLst>
            <pc:docMk/>
            <pc:sldMk cId="90504458" sldId="277"/>
            <ac:picMk id="41" creationId="{45AA8F25-7D8F-384A-B598-FC7CC71BB16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6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r">
              <a:defRPr sz="1300"/>
            </a:lvl1pPr>
          </a:lstStyle>
          <a:p>
            <a:fld id="{8BD7F957-810A-4BF9-B7B1-B5DA726676EB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3" tIns="47781" rIns="95563" bIns="4778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63" tIns="47781" rIns="95563" bIns="4778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5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r">
              <a:defRPr sz="1300"/>
            </a:lvl1pPr>
          </a:lstStyle>
          <a:p>
            <a:fld id="{11463585-C3AA-40D6-A301-025D058F8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82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8B04D2-913E-4694-B624-2D04D6BC0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6DDD9F-5037-4980-907D-FC82C177A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4A457B-4A97-476D-B5F5-049E97FCB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401780-217A-446E-B778-D87AF5EA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29F013-329C-4350-AF2A-CC1FE1A1E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4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91E6A-B778-4BD8-B194-4B3736D5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9C45A9-2CC4-4515-9748-870BCAA77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66E670-A289-4696-8B47-EE3B20A44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C083F1-C58E-4454-BCD9-E0C465AAD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822B6A-12AB-439E-96F5-3C5462FB0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14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6ECB6E0-3412-452A-9F3A-B97510D54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08A92A-33E3-404A-A6CA-25AFEB30C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37B773-DD22-4895-B89B-7B55E0CEB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3CF162-64B7-4D07-B3BF-206288C02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8AE835-8834-43F6-9254-D8BEDB8AA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0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0523C1-030C-4A23-B5F0-F11D9EBB4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0209FE-08AC-452B-B568-4A3AD834D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22E0FB-DC55-4FF2-854C-D8365F6B6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EAF5DA-B68A-4DF5-84ED-827D08BD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8A2FEC-72E2-4BE4-B33B-2DD65EC3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08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3DD476-7819-4DF5-83D7-6B41E5CBF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C337AE-E0C2-4A90-86DD-00FBEEE51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30711A-03B4-4606-85D7-B76E9C946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E58617-045A-4EF0-811C-5043C9F1B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28A006-B918-4E17-A5BD-D2EC107B0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63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79DF64-742E-49AA-BB3D-F9143549B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6A5A61-F00D-4331-A6C9-B7B12E2F2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534991-DD92-4362-9BC5-06839A79C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BD18B8-01C8-431D-9BCB-9000E10F4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6C594A-F513-4501-9721-27F8D42B4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62A090-E1E8-479E-98A2-84A38215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29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737805-3B3B-4C1C-B561-DB67D4B03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8F81EC-2238-4949-A907-BECB157EF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CDB0186-CD06-4B37-AF79-C302C79CE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D5A32B5-BE06-45A4-B9E6-8A2357919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725C107-2710-4433-948F-CF7C14F51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785EFBF-700D-4C86-9F68-F30569B0D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0549BB1-C2E5-4F94-BE08-34DC6CFC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235C00-6CDA-42BA-A7F1-8CE1E68E3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74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D52D4-46B8-412D-9447-8284A2F09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7C4C6B-F64C-475E-B6F6-547D20F7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2F9A91-349E-45EB-9534-636784238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10C3236-592D-4C9E-B6BB-DE77ECD5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95133CA-B018-460D-87EB-812F6DA65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7550F4-18D3-49FA-A725-566D2302A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1C12B62-2F2B-4583-A6EB-F499E8BD8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0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07B19-42A6-4FBE-80A9-D492A1E61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3852BD-EC61-4E87-B37E-6349D83C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6AF252-25E2-4705-9091-AFABC29BF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294D08-68E2-44DB-81B0-03E6CD7E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B075F0-6BA4-422E-A5B5-9FF13743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BFDD0F-A2B2-4C27-B825-BB9809C96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06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6923AA-1C4B-4FB9-BB44-01393AE9C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6B7AE01-1984-493E-B064-EDAA34EFC6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0FFD78-4FA9-48E6-A25B-81A7E4905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6291AD-4050-49CE-BD5A-43B48C570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350D27-7B94-49A2-8AE9-176365002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6B8368-5977-437A-B714-DD70AD2CD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58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7B33CF4-7854-4853-8BE0-EB569B3D4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78BC55-A456-4555-A97B-BE6E1C52B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79CB2A-5EEB-4C06-8CB3-A509A9794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9E6E0-93E0-4558-9F17-C8D7367ABB01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425307-B047-4FEF-866E-9E4DD7E20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79D841-0BFE-48D8-8A0B-45853C7516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地図, 電子機器 が含まれている画像&#10;&#10;自動的に生成された説明">
            <a:extLst>
              <a:ext uri="{FF2B5EF4-FFF2-40B4-BE49-F238E27FC236}">
                <a16:creationId xmlns:a16="http://schemas.microsoft.com/office/drawing/2014/main" id="{7575A77D-0629-4EE6-9805-545A0C94FC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7" r="15039"/>
          <a:stretch/>
        </p:blipFill>
        <p:spPr>
          <a:xfrm rot="10800000">
            <a:off x="895350" y="156406"/>
            <a:ext cx="10401300" cy="6675385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76D032-62F6-47E7-B4FE-3E7117D0720F}"/>
              </a:ext>
            </a:extLst>
          </p:cNvPr>
          <p:cNvSpPr/>
          <p:nvPr/>
        </p:nvSpPr>
        <p:spPr>
          <a:xfrm>
            <a:off x="4991458" y="5661224"/>
            <a:ext cx="1306035" cy="666020"/>
          </a:xfrm>
          <a:prstGeom prst="rect">
            <a:avLst/>
          </a:prstGeom>
          <a:solidFill>
            <a:srgbClr val="FFFFFF">
              <a:alpha val="30196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Entrance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F8F5F52-ED34-4C7A-9E03-A38E86170F7D}"/>
              </a:ext>
            </a:extLst>
          </p:cNvPr>
          <p:cNvSpPr/>
          <p:nvPr/>
        </p:nvSpPr>
        <p:spPr>
          <a:xfrm>
            <a:off x="9788264" y="597886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A2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64B9EEC-A440-4CDB-AB99-65E74C6EE258}"/>
              </a:ext>
            </a:extLst>
          </p:cNvPr>
          <p:cNvSpPr/>
          <p:nvPr/>
        </p:nvSpPr>
        <p:spPr>
          <a:xfrm>
            <a:off x="6785621" y="261376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B1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F61ABE9-7E0D-49AE-B4A0-5399953552A4}"/>
              </a:ext>
            </a:extLst>
          </p:cNvPr>
          <p:cNvSpPr/>
          <p:nvPr/>
        </p:nvSpPr>
        <p:spPr>
          <a:xfrm>
            <a:off x="7074817" y="2827342"/>
            <a:ext cx="448886" cy="254172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D2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751A4C2-BFD3-47C8-85D7-24ED4B5AF355}"/>
              </a:ext>
            </a:extLst>
          </p:cNvPr>
          <p:cNvSpPr/>
          <p:nvPr/>
        </p:nvSpPr>
        <p:spPr>
          <a:xfrm>
            <a:off x="7183576" y="3528456"/>
            <a:ext cx="219820" cy="32342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C</a:t>
            </a:r>
          </a:p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D169320-A174-4C77-A9B5-880CA627D10C}"/>
              </a:ext>
            </a:extLst>
          </p:cNvPr>
          <p:cNvSpPr/>
          <p:nvPr/>
        </p:nvSpPr>
        <p:spPr>
          <a:xfrm>
            <a:off x="3518935" y="373272"/>
            <a:ext cx="242397" cy="459967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T1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13DB8A1D-89AD-4134-8554-A95BF53F4C6D}"/>
              </a:ext>
            </a:extLst>
          </p:cNvPr>
          <p:cNvSpPr/>
          <p:nvPr/>
        </p:nvSpPr>
        <p:spPr>
          <a:xfrm>
            <a:off x="9788264" y="1115234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A1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BF377D01-CEB9-4379-A232-CD3A273C8F5F}"/>
              </a:ext>
            </a:extLst>
          </p:cNvPr>
          <p:cNvSpPr/>
          <p:nvPr/>
        </p:nvSpPr>
        <p:spPr>
          <a:xfrm>
            <a:off x="8838217" y="447576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A3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0CB17E83-2C1B-44EA-8654-291070AF447C}"/>
              </a:ext>
            </a:extLst>
          </p:cNvPr>
          <p:cNvSpPr/>
          <p:nvPr/>
        </p:nvSpPr>
        <p:spPr>
          <a:xfrm>
            <a:off x="8031672" y="429621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A4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4D1A9E9C-B53A-41F0-8F0D-EC6BF4BA0900}"/>
              </a:ext>
            </a:extLst>
          </p:cNvPr>
          <p:cNvSpPr/>
          <p:nvPr/>
        </p:nvSpPr>
        <p:spPr>
          <a:xfrm>
            <a:off x="8118402" y="1388242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✖</a:t>
            </a:r>
            <a:endParaRPr lang="en-US" altLang="ja-JP" sz="1400" b="1" dirty="0">
              <a:solidFill>
                <a:schemeClr val="accent1"/>
              </a:solidFill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0597493-B6E8-42C2-80F2-5D9F1A14C96D}"/>
              </a:ext>
            </a:extLst>
          </p:cNvPr>
          <p:cNvSpPr/>
          <p:nvPr/>
        </p:nvSpPr>
        <p:spPr>
          <a:xfrm>
            <a:off x="5866276" y="284234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B2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A2BF4611-3340-4D7A-A05F-77A40E2CF46F}"/>
              </a:ext>
            </a:extLst>
          </p:cNvPr>
          <p:cNvSpPr/>
          <p:nvPr/>
        </p:nvSpPr>
        <p:spPr>
          <a:xfrm>
            <a:off x="4941577" y="284234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B3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B3B23FC7-6559-4316-993B-83D0444D9D81}"/>
              </a:ext>
            </a:extLst>
          </p:cNvPr>
          <p:cNvSpPr/>
          <p:nvPr/>
        </p:nvSpPr>
        <p:spPr>
          <a:xfrm>
            <a:off x="4784946" y="942086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B5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14A741A2-8D04-4808-B3E4-FF10F7453626}"/>
              </a:ext>
            </a:extLst>
          </p:cNvPr>
          <p:cNvSpPr/>
          <p:nvPr/>
        </p:nvSpPr>
        <p:spPr>
          <a:xfrm>
            <a:off x="5420737" y="944808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B6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10D52A2A-57D5-49B7-B1EF-D5876FFD9E82}"/>
              </a:ext>
            </a:extLst>
          </p:cNvPr>
          <p:cNvSpPr/>
          <p:nvPr/>
        </p:nvSpPr>
        <p:spPr>
          <a:xfrm>
            <a:off x="6090719" y="938593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B7</a:t>
            </a: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8A345DD-1C0F-4B46-B69F-72328BC238FB}"/>
              </a:ext>
            </a:extLst>
          </p:cNvPr>
          <p:cNvSpPr/>
          <p:nvPr/>
        </p:nvSpPr>
        <p:spPr>
          <a:xfrm>
            <a:off x="6782378" y="925379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B8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47587BEE-FC17-46E3-A837-EA36D30EF90D}"/>
              </a:ext>
            </a:extLst>
          </p:cNvPr>
          <p:cNvSpPr/>
          <p:nvPr/>
        </p:nvSpPr>
        <p:spPr>
          <a:xfrm>
            <a:off x="6812252" y="1574659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B9</a:t>
            </a: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54DA8DA5-B9CA-4686-ADF4-3D81ABD30ACD}"/>
              </a:ext>
            </a:extLst>
          </p:cNvPr>
          <p:cNvSpPr/>
          <p:nvPr/>
        </p:nvSpPr>
        <p:spPr>
          <a:xfrm>
            <a:off x="6048743" y="1563962"/>
            <a:ext cx="570745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B10 </a:t>
            </a: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AFB30470-72D9-46C2-A4F4-237C61EA8BA9}"/>
              </a:ext>
            </a:extLst>
          </p:cNvPr>
          <p:cNvSpPr/>
          <p:nvPr/>
        </p:nvSpPr>
        <p:spPr>
          <a:xfrm>
            <a:off x="4880647" y="1574659"/>
            <a:ext cx="570745" cy="249883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B11</a:t>
            </a: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B115C9BF-76B7-4E7B-ACC3-C9496CC5055C}"/>
              </a:ext>
            </a:extLst>
          </p:cNvPr>
          <p:cNvSpPr/>
          <p:nvPr/>
        </p:nvSpPr>
        <p:spPr>
          <a:xfrm>
            <a:off x="6953405" y="3521832"/>
            <a:ext cx="219820" cy="32342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C</a:t>
            </a:r>
          </a:p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57F24677-74F5-46F1-9B71-2FFAD4D49C65}"/>
              </a:ext>
            </a:extLst>
          </p:cNvPr>
          <p:cNvSpPr/>
          <p:nvPr/>
        </p:nvSpPr>
        <p:spPr>
          <a:xfrm>
            <a:off x="6732980" y="3524822"/>
            <a:ext cx="208178" cy="327064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C</a:t>
            </a:r>
          </a:p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D81CBB2E-6397-4F9E-966A-A92C721FFA97}"/>
              </a:ext>
            </a:extLst>
          </p:cNvPr>
          <p:cNvSpPr/>
          <p:nvPr/>
        </p:nvSpPr>
        <p:spPr>
          <a:xfrm>
            <a:off x="6546425" y="3526591"/>
            <a:ext cx="197639" cy="3358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C</a:t>
            </a:r>
          </a:p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4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6EB6D3CB-8412-46DC-B38B-691ED055AF01}"/>
              </a:ext>
            </a:extLst>
          </p:cNvPr>
          <p:cNvSpPr/>
          <p:nvPr/>
        </p:nvSpPr>
        <p:spPr>
          <a:xfrm>
            <a:off x="6334115" y="3528456"/>
            <a:ext cx="207280" cy="33322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C</a:t>
            </a:r>
          </a:p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5</a:t>
            </a: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3EA43477-1F8C-4D0A-B086-BD54118D9B1F}"/>
              </a:ext>
            </a:extLst>
          </p:cNvPr>
          <p:cNvSpPr/>
          <p:nvPr/>
        </p:nvSpPr>
        <p:spPr>
          <a:xfrm>
            <a:off x="6090719" y="3528456"/>
            <a:ext cx="207280" cy="33322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C</a:t>
            </a:r>
          </a:p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6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BF82006B-B713-4F28-AD65-B338DD62D290}"/>
              </a:ext>
            </a:extLst>
          </p:cNvPr>
          <p:cNvSpPr/>
          <p:nvPr/>
        </p:nvSpPr>
        <p:spPr>
          <a:xfrm>
            <a:off x="7071988" y="3108236"/>
            <a:ext cx="448886" cy="271276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D1</a:t>
            </a: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5EC85B7F-61AC-44BE-A221-E340ACBD88C9}"/>
              </a:ext>
            </a:extLst>
          </p:cNvPr>
          <p:cNvSpPr/>
          <p:nvPr/>
        </p:nvSpPr>
        <p:spPr>
          <a:xfrm>
            <a:off x="3963920" y="510714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B4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606DB252-76A1-4D79-AD70-6276385B19D6}"/>
              </a:ext>
            </a:extLst>
          </p:cNvPr>
          <p:cNvSpPr/>
          <p:nvPr/>
        </p:nvSpPr>
        <p:spPr>
          <a:xfrm>
            <a:off x="3273894" y="373273"/>
            <a:ext cx="242398" cy="459967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T2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A70DB2F3-CE31-4B74-AD0C-A5D6BBCA8736}"/>
              </a:ext>
            </a:extLst>
          </p:cNvPr>
          <p:cNvSpPr/>
          <p:nvPr/>
        </p:nvSpPr>
        <p:spPr>
          <a:xfrm>
            <a:off x="2962693" y="397013"/>
            <a:ext cx="242398" cy="439024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T3</a:t>
            </a: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BAFEBE3E-7D4E-4ED6-9E83-5256CCA32268}"/>
              </a:ext>
            </a:extLst>
          </p:cNvPr>
          <p:cNvSpPr/>
          <p:nvPr/>
        </p:nvSpPr>
        <p:spPr>
          <a:xfrm>
            <a:off x="2691467" y="397014"/>
            <a:ext cx="242091" cy="439023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T4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C3958523-3FAD-47A8-9988-E04C73394401}"/>
              </a:ext>
            </a:extLst>
          </p:cNvPr>
          <p:cNvSpPr/>
          <p:nvPr/>
        </p:nvSpPr>
        <p:spPr>
          <a:xfrm>
            <a:off x="7071988" y="2254514"/>
            <a:ext cx="448886" cy="254172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D4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6BA6C0C-5C1C-4CD4-9522-D023DDEB610E}"/>
              </a:ext>
            </a:extLst>
          </p:cNvPr>
          <p:cNvSpPr/>
          <p:nvPr/>
        </p:nvSpPr>
        <p:spPr>
          <a:xfrm>
            <a:off x="7071988" y="2514818"/>
            <a:ext cx="448886" cy="271276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D3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82BCDC-8DF9-4704-8059-ED75D329EA30}"/>
              </a:ext>
            </a:extLst>
          </p:cNvPr>
          <p:cNvSpPr/>
          <p:nvPr/>
        </p:nvSpPr>
        <p:spPr>
          <a:xfrm>
            <a:off x="1871552" y="532652"/>
            <a:ext cx="514326" cy="189268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rgbClr val="C00000"/>
                </a:solidFill>
              </a:rPr>
              <a:t>T5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A8AFEC-47DC-479A-842A-FC7118A62E3C}"/>
              </a:ext>
            </a:extLst>
          </p:cNvPr>
          <p:cNvSpPr/>
          <p:nvPr/>
        </p:nvSpPr>
        <p:spPr>
          <a:xfrm>
            <a:off x="1860069" y="742614"/>
            <a:ext cx="535446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rgbClr val="C00000"/>
                </a:solidFill>
              </a:rPr>
              <a:t>T6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5C1B38-CE6C-47F3-BACC-595FFEECBD16}"/>
              </a:ext>
            </a:extLst>
          </p:cNvPr>
          <p:cNvSpPr/>
          <p:nvPr/>
        </p:nvSpPr>
        <p:spPr>
          <a:xfrm>
            <a:off x="1850432" y="1030816"/>
            <a:ext cx="535446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rgbClr val="C00000"/>
                </a:solidFill>
              </a:rPr>
              <a:t>T7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5974433-9FC6-404D-BAD7-65170A8842F1}"/>
              </a:ext>
            </a:extLst>
          </p:cNvPr>
          <p:cNvSpPr/>
          <p:nvPr/>
        </p:nvSpPr>
        <p:spPr>
          <a:xfrm>
            <a:off x="1850432" y="1280821"/>
            <a:ext cx="523912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rgbClr val="C00000"/>
                </a:solidFill>
              </a:rPr>
              <a:t>T8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F6C1D47-00FF-4902-A24E-C3FC4F02CC2D}"/>
              </a:ext>
            </a:extLst>
          </p:cNvPr>
          <p:cNvSpPr/>
          <p:nvPr/>
        </p:nvSpPr>
        <p:spPr>
          <a:xfrm>
            <a:off x="344690" y="510714"/>
            <a:ext cx="496916" cy="17408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ランチ用卓番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1CCA498D-65B0-4076-BA93-762C27CEAC2A}"/>
              </a:ext>
            </a:extLst>
          </p:cNvPr>
          <p:cNvSpPr/>
          <p:nvPr/>
        </p:nvSpPr>
        <p:spPr>
          <a:xfrm>
            <a:off x="2858532" y="1402806"/>
            <a:ext cx="523912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>
                <a:solidFill>
                  <a:srgbClr val="C00000"/>
                </a:solidFill>
              </a:rPr>
              <a:t>T10</a:t>
            </a:r>
            <a:endParaRPr lang="en-US" altLang="ja-JP" sz="1400" b="1" dirty="0">
              <a:solidFill>
                <a:srgbClr val="C00000"/>
              </a:solidFill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C6A3788-FEE3-4E9A-9E3F-7A16F83B041D}"/>
              </a:ext>
            </a:extLst>
          </p:cNvPr>
          <p:cNvGrpSpPr/>
          <p:nvPr/>
        </p:nvGrpSpPr>
        <p:grpSpPr>
          <a:xfrm>
            <a:off x="7820633" y="2033508"/>
            <a:ext cx="3372713" cy="1736339"/>
            <a:chOff x="7820633" y="2033508"/>
            <a:chExt cx="3372713" cy="1736339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FE28B78E-7A04-47D2-8193-86DD5BEF3840}"/>
                </a:ext>
              </a:extLst>
            </p:cNvPr>
            <p:cNvGrpSpPr/>
            <p:nvPr/>
          </p:nvGrpSpPr>
          <p:grpSpPr>
            <a:xfrm>
              <a:off x="7820633" y="2033508"/>
              <a:ext cx="3372713" cy="1736339"/>
              <a:chOff x="7769855" y="2041412"/>
              <a:chExt cx="3372713" cy="1736339"/>
            </a:xfrm>
          </p:grpSpPr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CE595A51-FFDE-48F3-A4BF-1F7BA1C31E5E}"/>
                  </a:ext>
                </a:extLst>
              </p:cNvPr>
              <p:cNvGrpSpPr/>
              <p:nvPr/>
            </p:nvGrpSpPr>
            <p:grpSpPr>
              <a:xfrm>
                <a:off x="7769855" y="2041412"/>
                <a:ext cx="3372713" cy="1736339"/>
                <a:chOff x="7699494" y="3799621"/>
                <a:chExt cx="3372713" cy="1736339"/>
              </a:xfrm>
            </p:grpSpPr>
            <p:grpSp>
              <p:nvGrpSpPr>
                <p:cNvPr id="13" name="グループ化 12">
                  <a:extLst>
                    <a:ext uri="{FF2B5EF4-FFF2-40B4-BE49-F238E27FC236}">
                      <a16:creationId xmlns:a16="http://schemas.microsoft.com/office/drawing/2014/main" id="{79C81CC1-A4E8-4A84-B575-2054F087E083}"/>
                    </a:ext>
                  </a:extLst>
                </p:cNvPr>
                <p:cNvGrpSpPr/>
                <p:nvPr/>
              </p:nvGrpSpPr>
              <p:grpSpPr>
                <a:xfrm>
                  <a:off x="7699494" y="3799621"/>
                  <a:ext cx="3372713" cy="1734027"/>
                  <a:chOff x="7785991" y="2017431"/>
                  <a:chExt cx="3372713" cy="1734027"/>
                </a:xfrm>
              </p:grpSpPr>
              <p:grpSp>
                <p:nvGrpSpPr>
                  <p:cNvPr id="11" name="グループ化 10">
                    <a:extLst>
                      <a:ext uri="{FF2B5EF4-FFF2-40B4-BE49-F238E27FC236}">
                        <a16:creationId xmlns:a16="http://schemas.microsoft.com/office/drawing/2014/main" id="{240DDF5B-C52F-4EBD-9DED-E6EBDF38166A}"/>
                      </a:ext>
                    </a:extLst>
                  </p:cNvPr>
                  <p:cNvGrpSpPr/>
                  <p:nvPr/>
                </p:nvGrpSpPr>
                <p:grpSpPr>
                  <a:xfrm>
                    <a:off x="7785991" y="2017431"/>
                    <a:ext cx="3372713" cy="1734027"/>
                    <a:chOff x="7777398" y="2009647"/>
                    <a:chExt cx="3372713" cy="1734027"/>
                  </a:xfrm>
                </p:grpSpPr>
                <p:sp>
                  <p:nvSpPr>
                    <p:cNvPr id="2" name="正方形/長方形 1">
                      <a:extLst>
                        <a:ext uri="{FF2B5EF4-FFF2-40B4-BE49-F238E27FC236}">
                          <a16:creationId xmlns:a16="http://schemas.microsoft.com/office/drawing/2014/main" id="{1F606E3B-C292-4ED4-84CC-1D80EFDADF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77398" y="2009647"/>
                      <a:ext cx="3372713" cy="1734027"/>
                    </a:xfrm>
                    <a:prstGeom prst="rect">
                      <a:avLst/>
                    </a:prstGeom>
                    <a:solidFill>
                      <a:srgbClr val="7030A0">
                        <a:alpha val="50196"/>
                      </a:srgbClr>
                    </a:solidFill>
                    <a:ln w="38100">
                      <a:solidFill>
                        <a:srgbClr val="7030A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3" name="楕円 2">
                      <a:extLst>
                        <a:ext uri="{FF2B5EF4-FFF2-40B4-BE49-F238E27FC236}">
                          <a16:creationId xmlns:a16="http://schemas.microsoft.com/office/drawing/2014/main" id="{790C9BA0-904E-4D7E-BB7F-CC4431B3C0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93452" y="2119830"/>
                      <a:ext cx="730148" cy="697850"/>
                    </a:xfrm>
                    <a:prstGeom prst="ellipse">
                      <a:avLst/>
                    </a:prstGeom>
                    <a:noFill/>
                    <a:ln w="571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b="1" dirty="0"/>
                        <a:t>F2</a:t>
                      </a:r>
                      <a:endParaRPr kumimoji="1" lang="ja-JP" altLang="en-US" b="1" dirty="0"/>
                    </a:p>
                  </p:txBody>
                </p:sp>
                <p:sp>
                  <p:nvSpPr>
                    <p:cNvPr id="73" name="楕円 72">
                      <a:extLst>
                        <a:ext uri="{FF2B5EF4-FFF2-40B4-BE49-F238E27FC236}">
                          <a16:creationId xmlns:a16="http://schemas.microsoft.com/office/drawing/2014/main" id="{9FD2CF8C-8CFB-4FC1-A6B0-269C3B2BB9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06643" y="2966703"/>
                      <a:ext cx="716957" cy="697850"/>
                    </a:xfrm>
                    <a:prstGeom prst="ellipse">
                      <a:avLst/>
                    </a:prstGeom>
                    <a:noFill/>
                    <a:ln w="571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b="1" dirty="0"/>
                        <a:t>F</a:t>
                      </a:r>
                      <a:r>
                        <a:rPr lang="en-US" altLang="ja-JP" b="1" dirty="0"/>
                        <a:t>1</a:t>
                      </a:r>
                      <a:endParaRPr kumimoji="1" lang="ja-JP" altLang="en-US" b="1" dirty="0"/>
                    </a:p>
                  </p:txBody>
                </p:sp>
              </p:grpSp>
              <p:sp>
                <p:nvSpPr>
                  <p:cNvPr id="106" name="正方形/長方形 105">
                    <a:extLst>
                      <a:ext uri="{FF2B5EF4-FFF2-40B4-BE49-F238E27FC236}">
                        <a16:creationId xmlns:a16="http://schemas.microsoft.com/office/drawing/2014/main" id="{3A512F08-EF50-4C77-8A05-7655B6969827}"/>
                      </a:ext>
                    </a:extLst>
                  </p:cNvPr>
                  <p:cNvSpPr/>
                  <p:nvPr/>
                </p:nvSpPr>
                <p:spPr>
                  <a:xfrm>
                    <a:off x="8966477" y="2367170"/>
                    <a:ext cx="753959" cy="271276"/>
                  </a:xfrm>
                  <a:prstGeom prst="rect">
                    <a:avLst/>
                  </a:prstGeom>
                  <a:noFill/>
                  <a:ln w="3810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ja-JP" sz="1400" b="1" dirty="0">
                        <a:solidFill>
                          <a:schemeClr val="bg1"/>
                        </a:solidFill>
                      </a:rPr>
                      <a:t>F3</a:t>
                    </a:r>
                  </a:p>
                </p:txBody>
              </p:sp>
            </p:grpSp>
            <p:sp>
              <p:nvSpPr>
                <p:cNvPr id="74" name="楕円 73">
                  <a:extLst>
                    <a:ext uri="{FF2B5EF4-FFF2-40B4-BE49-F238E27FC236}">
                      <a16:creationId xmlns:a16="http://schemas.microsoft.com/office/drawing/2014/main" id="{A029FA5E-B4EA-4B16-9559-B79572F699D0}"/>
                    </a:ext>
                  </a:extLst>
                </p:cNvPr>
                <p:cNvSpPr/>
                <p:nvPr/>
              </p:nvSpPr>
              <p:spPr>
                <a:xfrm>
                  <a:off x="9311001" y="4915556"/>
                  <a:ext cx="316311" cy="311358"/>
                </a:xfrm>
                <a:prstGeom prst="ellipse">
                  <a:avLst/>
                </a:prstGeom>
                <a:noFill/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700" b="1" dirty="0"/>
                </a:p>
              </p:txBody>
            </p:sp>
            <p:sp>
              <p:nvSpPr>
                <p:cNvPr id="94" name="楕円 93">
                  <a:extLst>
                    <a:ext uri="{FF2B5EF4-FFF2-40B4-BE49-F238E27FC236}">
                      <a16:creationId xmlns:a16="http://schemas.microsoft.com/office/drawing/2014/main" id="{A0E18612-0905-41DB-8FC0-C34541218900}"/>
                    </a:ext>
                  </a:extLst>
                </p:cNvPr>
                <p:cNvSpPr/>
                <p:nvPr/>
              </p:nvSpPr>
              <p:spPr>
                <a:xfrm>
                  <a:off x="9306513" y="5224602"/>
                  <a:ext cx="316311" cy="311358"/>
                </a:xfrm>
                <a:prstGeom prst="ellipse">
                  <a:avLst/>
                </a:prstGeom>
                <a:noFill/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700" b="1" dirty="0"/>
                </a:p>
              </p:txBody>
            </p:sp>
          </p:grp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46D9E906-661A-4516-93EF-0A2C17C992BA}"/>
                  </a:ext>
                </a:extLst>
              </p:cNvPr>
              <p:cNvSpPr txBox="1"/>
              <p:nvPr/>
            </p:nvSpPr>
            <p:spPr>
              <a:xfrm>
                <a:off x="9348035" y="3495440"/>
                <a:ext cx="6825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b="1" dirty="0">
                    <a:solidFill>
                      <a:schemeClr val="bg1"/>
                    </a:solidFill>
                  </a:rPr>
                  <a:t>F9 </a:t>
                </a:r>
                <a:endParaRPr kumimoji="1" lang="ja-JP" alt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BCD260A8-A023-4205-B570-E647707AC353}"/>
                  </a:ext>
                </a:extLst>
              </p:cNvPr>
              <p:cNvSpPr txBox="1"/>
              <p:nvPr/>
            </p:nvSpPr>
            <p:spPr>
              <a:xfrm>
                <a:off x="9300432" y="3173909"/>
                <a:ext cx="6825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b="1" dirty="0">
                    <a:solidFill>
                      <a:schemeClr val="bg1"/>
                    </a:solidFill>
                  </a:rPr>
                  <a:t>F10 </a:t>
                </a:r>
                <a:endParaRPr kumimoji="1" lang="ja-JP" altLang="en-US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FD69A634-5110-41A9-B1F5-2F27A4FA6215}"/>
                </a:ext>
              </a:extLst>
            </p:cNvPr>
            <p:cNvSpPr/>
            <p:nvPr/>
          </p:nvSpPr>
          <p:spPr>
            <a:xfrm>
              <a:off x="8294156" y="2063273"/>
              <a:ext cx="448886" cy="27127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F4</a:t>
              </a:r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FC4C6146-40C3-4EB7-A5B2-46BEA794A6A5}"/>
                </a:ext>
              </a:extLst>
            </p:cNvPr>
            <p:cNvSpPr/>
            <p:nvPr/>
          </p:nvSpPr>
          <p:spPr>
            <a:xfrm>
              <a:off x="8294156" y="2387211"/>
              <a:ext cx="448886" cy="27127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F5</a:t>
              </a:r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5A9DD11F-FB38-4209-9D90-CC3A562033D2}"/>
                </a:ext>
              </a:extLst>
            </p:cNvPr>
            <p:cNvSpPr/>
            <p:nvPr/>
          </p:nvSpPr>
          <p:spPr>
            <a:xfrm>
              <a:off x="8294156" y="2716298"/>
              <a:ext cx="448886" cy="27127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F6</a:t>
              </a:r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E62BF30E-8FC0-435D-AC9F-D2A0A4351E7B}"/>
                </a:ext>
              </a:extLst>
            </p:cNvPr>
            <p:cNvSpPr/>
            <p:nvPr/>
          </p:nvSpPr>
          <p:spPr>
            <a:xfrm>
              <a:off x="8294156" y="3052136"/>
              <a:ext cx="448886" cy="27127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F7</a:t>
              </a:r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4D2AE32F-D529-4C3F-991A-2DF8054CCFF1}"/>
                </a:ext>
              </a:extLst>
            </p:cNvPr>
            <p:cNvSpPr/>
            <p:nvPr/>
          </p:nvSpPr>
          <p:spPr>
            <a:xfrm>
              <a:off x="8287529" y="3364954"/>
              <a:ext cx="448886" cy="27127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F8</a:t>
              </a: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F97E9B1-FA45-4D0F-A12A-434D3822B3A5}"/>
              </a:ext>
            </a:extLst>
          </p:cNvPr>
          <p:cNvSpPr txBox="1"/>
          <p:nvPr/>
        </p:nvSpPr>
        <p:spPr>
          <a:xfrm>
            <a:off x="11203061" y="2716298"/>
            <a:ext cx="1691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solidFill>
                  <a:srgbClr val="7030A0"/>
                </a:solidFill>
                <a:latin typeface="Constantia" panose="02030602050306030303" pitchFamily="18" charset="0"/>
              </a:rPr>
              <a:t>Luxury </a:t>
            </a:r>
          </a:p>
          <a:p>
            <a:r>
              <a:rPr kumimoji="1" lang="en-US" altLang="ja-JP" sz="1600" b="1" dirty="0">
                <a:solidFill>
                  <a:srgbClr val="7030A0"/>
                </a:solidFill>
                <a:latin typeface="Constantia" panose="02030602050306030303" pitchFamily="18" charset="0"/>
              </a:rPr>
              <a:t>room</a:t>
            </a:r>
            <a:endParaRPr kumimoji="1" lang="ja-JP" altLang="en-US" sz="1600" b="1" dirty="0">
              <a:solidFill>
                <a:srgbClr val="7030A0"/>
              </a:solidFill>
              <a:latin typeface="Constantia" panose="02030602050306030303" pitchFamily="18" charset="0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6DD84BA6-40C8-450F-A7CB-C67E192AAC67}"/>
              </a:ext>
            </a:extLst>
          </p:cNvPr>
          <p:cNvGrpSpPr/>
          <p:nvPr/>
        </p:nvGrpSpPr>
        <p:grpSpPr>
          <a:xfrm>
            <a:off x="6393046" y="2997338"/>
            <a:ext cx="900440" cy="311358"/>
            <a:chOff x="6169260" y="3172879"/>
            <a:chExt cx="900440" cy="311358"/>
          </a:xfrm>
        </p:grpSpPr>
        <p:sp>
          <p:nvSpPr>
            <p:cNvPr id="120" name="楕円 119">
              <a:extLst>
                <a:ext uri="{FF2B5EF4-FFF2-40B4-BE49-F238E27FC236}">
                  <a16:creationId xmlns:a16="http://schemas.microsoft.com/office/drawing/2014/main" id="{59212F6A-7021-4831-B526-62B78583A79D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1166A197-BC57-494A-84DE-AB6742A7A48E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D8 </a:t>
              </a:r>
              <a:r>
                <a:rPr kumimoji="1" lang="en-US" altLang="ja-JP" sz="1200" b="1" dirty="0">
                  <a:solidFill>
                    <a:srgbClr val="7030A0"/>
                  </a:solidFill>
                </a:rPr>
                <a:t>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941918AB-EFE3-4611-B850-2286A11CAA1F}"/>
              </a:ext>
            </a:extLst>
          </p:cNvPr>
          <p:cNvGrpSpPr/>
          <p:nvPr/>
        </p:nvGrpSpPr>
        <p:grpSpPr>
          <a:xfrm>
            <a:off x="5651194" y="2984820"/>
            <a:ext cx="900440" cy="311358"/>
            <a:chOff x="6169260" y="3172879"/>
            <a:chExt cx="900440" cy="311358"/>
          </a:xfrm>
        </p:grpSpPr>
        <p:sp>
          <p:nvSpPr>
            <p:cNvPr id="122" name="楕円 121">
              <a:extLst>
                <a:ext uri="{FF2B5EF4-FFF2-40B4-BE49-F238E27FC236}">
                  <a16:creationId xmlns:a16="http://schemas.microsoft.com/office/drawing/2014/main" id="{1BA359D5-962D-40EE-8A0A-C001781589BD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6887FD1F-0C2A-4276-9C3F-47929910C5D0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D7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443CEBC0-92AA-4F9A-AF5B-042AED3602FC}"/>
              </a:ext>
            </a:extLst>
          </p:cNvPr>
          <p:cNvGrpSpPr/>
          <p:nvPr/>
        </p:nvGrpSpPr>
        <p:grpSpPr>
          <a:xfrm>
            <a:off x="5659046" y="2278951"/>
            <a:ext cx="900440" cy="311358"/>
            <a:chOff x="6169260" y="3172879"/>
            <a:chExt cx="900440" cy="311358"/>
          </a:xfrm>
        </p:grpSpPr>
        <p:sp>
          <p:nvSpPr>
            <p:cNvPr id="125" name="楕円 124">
              <a:extLst>
                <a:ext uri="{FF2B5EF4-FFF2-40B4-BE49-F238E27FC236}">
                  <a16:creationId xmlns:a16="http://schemas.microsoft.com/office/drawing/2014/main" id="{B3C2D739-DD88-489A-9F59-54141C64D8DF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ED7CA26F-E44B-4D3B-8236-25B8FA141C45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D6 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82474EB-6AD2-42B7-8DED-0ACA79982D12}"/>
              </a:ext>
            </a:extLst>
          </p:cNvPr>
          <p:cNvGrpSpPr/>
          <p:nvPr/>
        </p:nvGrpSpPr>
        <p:grpSpPr>
          <a:xfrm>
            <a:off x="6392432" y="2270615"/>
            <a:ext cx="900440" cy="311358"/>
            <a:chOff x="6169260" y="3172879"/>
            <a:chExt cx="900440" cy="311358"/>
          </a:xfrm>
        </p:grpSpPr>
        <p:sp>
          <p:nvSpPr>
            <p:cNvPr id="128" name="楕円 127">
              <a:extLst>
                <a:ext uri="{FF2B5EF4-FFF2-40B4-BE49-F238E27FC236}">
                  <a16:creationId xmlns:a16="http://schemas.microsoft.com/office/drawing/2014/main" id="{5C3648B7-614B-4C42-9607-1D3D9E376854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AA0D9C7-67A3-42A6-A117-A7BE4ED72EB6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D5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4DD34817-5495-4E59-9504-1209DE03C565}"/>
              </a:ext>
            </a:extLst>
          </p:cNvPr>
          <p:cNvSpPr/>
          <p:nvPr/>
        </p:nvSpPr>
        <p:spPr>
          <a:xfrm>
            <a:off x="5771569" y="3980525"/>
            <a:ext cx="207280" cy="333225"/>
          </a:xfrm>
          <a:prstGeom prst="rect">
            <a:avLst/>
          </a:prstGeom>
          <a:solidFill>
            <a:srgbClr val="FFFFFF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rgbClr val="00B050"/>
                </a:solidFill>
              </a:rPr>
              <a:t>C7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9D14672-D517-49E5-BA61-8E7DAFAF631B}"/>
              </a:ext>
            </a:extLst>
          </p:cNvPr>
          <p:cNvSpPr/>
          <p:nvPr/>
        </p:nvSpPr>
        <p:spPr>
          <a:xfrm>
            <a:off x="1850432" y="4037641"/>
            <a:ext cx="3481625" cy="1583787"/>
          </a:xfrm>
          <a:prstGeom prst="rect">
            <a:avLst/>
          </a:prstGeom>
          <a:solidFill>
            <a:srgbClr val="D9D9D9">
              <a:alpha val="69804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Kitchen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3713ABBA-30DE-4AB3-AE0D-3940096A0744}"/>
              </a:ext>
            </a:extLst>
          </p:cNvPr>
          <p:cNvSpPr/>
          <p:nvPr/>
        </p:nvSpPr>
        <p:spPr>
          <a:xfrm>
            <a:off x="3240266" y="2116896"/>
            <a:ext cx="2043585" cy="1351337"/>
          </a:xfrm>
          <a:prstGeom prst="roundRect">
            <a:avLst/>
          </a:prstGeom>
          <a:solidFill>
            <a:srgbClr val="D9D9D9">
              <a:alpha val="69804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Buffet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F49B8305-30BB-4A41-A23A-51FFC8E198EC}"/>
              </a:ext>
            </a:extLst>
          </p:cNvPr>
          <p:cNvSpPr/>
          <p:nvPr/>
        </p:nvSpPr>
        <p:spPr>
          <a:xfrm>
            <a:off x="1864637" y="5678716"/>
            <a:ext cx="1984987" cy="504547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Crew room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86" name="四角形: 角を丸くする 185">
            <a:extLst>
              <a:ext uri="{FF2B5EF4-FFF2-40B4-BE49-F238E27FC236}">
                <a16:creationId xmlns:a16="http://schemas.microsoft.com/office/drawing/2014/main" id="{5E4C90BA-D272-4AE9-921E-DD237026A7E4}"/>
              </a:ext>
            </a:extLst>
          </p:cNvPr>
          <p:cNvSpPr/>
          <p:nvPr/>
        </p:nvSpPr>
        <p:spPr>
          <a:xfrm>
            <a:off x="8085416" y="3775526"/>
            <a:ext cx="1992063" cy="2634898"/>
          </a:xfrm>
          <a:prstGeom prst="roundRect">
            <a:avLst/>
          </a:prstGeom>
          <a:solidFill>
            <a:srgbClr val="FFFFFF">
              <a:alpha val="50196"/>
            </a:srgb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accent2">
                    <a:lumMod val="50000"/>
                  </a:schemeClr>
                </a:solidFill>
                <a:latin typeface="Constantia" panose="02030602050306030303" pitchFamily="18" charset="0"/>
              </a:rPr>
              <a:t>ROJY</a:t>
            </a:r>
          </a:p>
          <a:p>
            <a:pPr algn="ctr"/>
            <a:endParaRPr lang="en-US" altLang="ja-JP" sz="1600" b="1" dirty="0">
              <a:solidFill>
                <a:schemeClr val="accent2">
                  <a:lumMod val="50000"/>
                </a:schemeClr>
              </a:solidFill>
              <a:latin typeface="Constantia" panose="02030602050306030303" pitchFamily="18" charset="0"/>
            </a:endParaRPr>
          </a:p>
          <a:p>
            <a:pPr algn="ctr"/>
            <a:r>
              <a:rPr lang="en-US" altLang="ja-JP" sz="1600" b="1" dirty="0" err="1">
                <a:solidFill>
                  <a:schemeClr val="accent2">
                    <a:lumMod val="50000"/>
                  </a:schemeClr>
                </a:solidFill>
                <a:latin typeface="Constantia" panose="02030602050306030303" pitchFamily="18" charset="0"/>
              </a:rPr>
              <a:t>waitingroom</a:t>
            </a:r>
            <a:endParaRPr lang="ja-JP" altLang="en-US" sz="1600" b="1" dirty="0">
              <a:solidFill>
                <a:schemeClr val="accent2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37AD93DE-5941-470E-BE12-ED1EF1E422EA}"/>
              </a:ext>
            </a:extLst>
          </p:cNvPr>
          <p:cNvSpPr/>
          <p:nvPr/>
        </p:nvSpPr>
        <p:spPr>
          <a:xfrm>
            <a:off x="10077478" y="3837437"/>
            <a:ext cx="1076023" cy="910955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Coquette</a:t>
            </a:r>
          </a:p>
          <a:p>
            <a:pPr algn="ctr"/>
            <a:r>
              <a:rPr lang="en-US" altLang="ja-JP" sz="105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(Crew room)</a:t>
            </a:r>
            <a:endParaRPr kumimoji="1"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90" name="四角形: 角を丸くする 189">
            <a:extLst>
              <a:ext uri="{FF2B5EF4-FFF2-40B4-BE49-F238E27FC236}">
                <a16:creationId xmlns:a16="http://schemas.microsoft.com/office/drawing/2014/main" id="{E2D2A15A-CA3E-4BEB-8358-1F20BB081D76}"/>
              </a:ext>
            </a:extLst>
          </p:cNvPr>
          <p:cNvSpPr/>
          <p:nvPr/>
        </p:nvSpPr>
        <p:spPr>
          <a:xfrm>
            <a:off x="3990556" y="3775526"/>
            <a:ext cx="1346532" cy="223290"/>
          </a:xfrm>
          <a:prstGeom prst="round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Buffet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91" name="楕円 190">
            <a:extLst>
              <a:ext uri="{FF2B5EF4-FFF2-40B4-BE49-F238E27FC236}">
                <a16:creationId xmlns:a16="http://schemas.microsoft.com/office/drawing/2014/main" id="{3EA13922-E124-45CD-B7D3-561ADB277A94}"/>
              </a:ext>
            </a:extLst>
          </p:cNvPr>
          <p:cNvSpPr/>
          <p:nvPr/>
        </p:nvSpPr>
        <p:spPr>
          <a:xfrm>
            <a:off x="1954118" y="2991886"/>
            <a:ext cx="912787" cy="874228"/>
          </a:xfrm>
          <a:prstGeom prst="ellipse">
            <a:avLst/>
          </a:prstGeom>
          <a:solidFill>
            <a:srgbClr val="D9D9D9">
              <a:alpha val="69804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Pizza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5699291D-B26E-4D5E-A635-8C3D92112A84}"/>
              </a:ext>
            </a:extLst>
          </p:cNvPr>
          <p:cNvSpPr/>
          <p:nvPr/>
        </p:nvSpPr>
        <p:spPr>
          <a:xfrm>
            <a:off x="6785155" y="4516873"/>
            <a:ext cx="1246517" cy="1344622"/>
          </a:xfrm>
          <a:prstGeom prst="rect">
            <a:avLst/>
          </a:prstGeom>
          <a:solidFill>
            <a:srgbClr val="FFFFFF">
              <a:alpha val="60000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b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pic>
        <p:nvPicPr>
          <p:cNvPr id="193" name="グラフィックス 192" descr="男性と女性">
            <a:extLst>
              <a:ext uri="{FF2B5EF4-FFF2-40B4-BE49-F238E27FC236}">
                <a16:creationId xmlns:a16="http://schemas.microsoft.com/office/drawing/2014/main" id="{06AF5ADA-A23D-4596-BDB1-5C1C61A8E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53815" y="5311593"/>
            <a:ext cx="521851" cy="521851"/>
          </a:xfrm>
          <a:prstGeom prst="rect">
            <a:avLst/>
          </a:prstGeom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DD3A4672-3969-4754-BD1E-4A05B00AB3B0}"/>
              </a:ext>
            </a:extLst>
          </p:cNvPr>
          <p:cNvGrpSpPr/>
          <p:nvPr/>
        </p:nvGrpSpPr>
        <p:grpSpPr>
          <a:xfrm>
            <a:off x="7450444" y="3357687"/>
            <a:ext cx="655279" cy="518547"/>
            <a:chOff x="7313456" y="3290850"/>
            <a:chExt cx="778973" cy="590116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2" name="矢印: 上 11">
              <a:extLst>
                <a:ext uri="{FF2B5EF4-FFF2-40B4-BE49-F238E27FC236}">
                  <a16:creationId xmlns:a16="http://schemas.microsoft.com/office/drawing/2014/main" id="{525A4418-AAFE-46AA-B472-E5697D5526A5}"/>
                </a:ext>
              </a:extLst>
            </p:cNvPr>
            <p:cNvSpPr/>
            <p:nvPr/>
          </p:nvSpPr>
          <p:spPr>
            <a:xfrm>
              <a:off x="7313456" y="3290850"/>
              <a:ext cx="778973" cy="590116"/>
            </a:xfrm>
            <a:prstGeom prst="upArrow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C95D7F21-B2FD-4783-ABE5-9F437A266FA6}"/>
                </a:ext>
              </a:extLst>
            </p:cNvPr>
            <p:cNvSpPr txBox="1"/>
            <p:nvPr/>
          </p:nvSpPr>
          <p:spPr>
            <a:xfrm>
              <a:off x="7397181" y="3446088"/>
              <a:ext cx="5898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900" b="1" dirty="0"/>
                <a:t>2</a:t>
              </a:r>
              <a:r>
                <a:rPr kumimoji="1" lang="ja-JP" altLang="en-US" sz="900" b="1" dirty="0"/>
                <a:t>レジ</a:t>
              </a: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2B83D79F-E8F3-4B2F-A102-6C69BBE26210}"/>
              </a:ext>
            </a:extLst>
          </p:cNvPr>
          <p:cNvGrpSpPr/>
          <p:nvPr/>
        </p:nvGrpSpPr>
        <p:grpSpPr>
          <a:xfrm>
            <a:off x="8882736" y="1468051"/>
            <a:ext cx="680614" cy="403714"/>
            <a:chOff x="7348712" y="3251843"/>
            <a:chExt cx="939318" cy="403714"/>
          </a:xfrm>
        </p:grpSpPr>
        <p:sp>
          <p:nvSpPr>
            <p:cNvPr id="105" name="矢印: 上 104">
              <a:extLst>
                <a:ext uri="{FF2B5EF4-FFF2-40B4-BE49-F238E27FC236}">
                  <a16:creationId xmlns:a16="http://schemas.microsoft.com/office/drawing/2014/main" id="{B03B753D-1F90-41CD-972F-E828E44A7EF2}"/>
                </a:ext>
              </a:extLst>
            </p:cNvPr>
            <p:cNvSpPr/>
            <p:nvPr/>
          </p:nvSpPr>
          <p:spPr>
            <a:xfrm>
              <a:off x="7397180" y="3251843"/>
              <a:ext cx="778973" cy="403714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73B1F809-8DDD-408A-AC93-C8A68165A524}"/>
                </a:ext>
              </a:extLst>
            </p:cNvPr>
            <p:cNvSpPr txBox="1"/>
            <p:nvPr/>
          </p:nvSpPr>
          <p:spPr>
            <a:xfrm>
              <a:off x="7348712" y="3409234"/>
              <a:ext cx="9393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3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6EB34325-A6D2-423F-91B5-7123198F901F}"/>
              </a:ext>
            </a:extLst>
          </p:cNvPr>
          <p:cNvGrpSpPr/>
          <p:nvPr/>
        </p:nvGrpSpPr>
        <p:grpSpPr>
          <a:xfrm>
            <a:off x="7450444" y="1461989"/>
            <a:ext cx="644764" cy="362554"/>
            <a:chOff x="7483968" y="3251971"/>
            <a:chExt cx="644764" cy="468227"/>
          </a:xfrm>
        </p:grpSpPr>
        <p:sp>
          <p:nvSpPr>
            <p:cNvPr id="113" name="矢印: 上 112">
              <a:extLst>
                <a:ext uri="{FF2B5EF4-FFF2-40B4-BE49-F238E27FC236}">
                  <a16:creationId xmlns:a16="http://schemas.microsoft.com/office/drawing/2014/main" id="{7258C245-39C2-4B33-B7E2-1169786FBFE8}"/>
                </a:ext>
              </a:extLst>
            </p:cNvPr>
            <p:cNvSpPr/>
            <p:nvPr/>
          </p:nvSpPr>
          <p:spPr>
            <a:xfrm>
              <a:off x="7483968" y="3251971"/>
              <a:ext cx="629983" cy="468227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F62E4B13-F915-48E5-8900-EAA5A2A6F4CE}"/>
                </a:ext>
              </a:extLst>
            </p:cNvPr>
            <p:cNvSpPr txBox="1"/>
            <p:nvPr/>
          </p:nvSpPr>
          <p:spPr>
            <a:xfrm>
              <a:off x="7498749" y="3381963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4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BA32F192-EF51-4CB5-9894-F7ED83F3FE39}"/>
              </a:ext>
            </a:extLst>
          </p:cNvPr>
          <p:cNvGrpSpPr/>
          <p:nvPr/>
        </p:nvGrpSpPr>
        <p:grpSpPr>
          <a:xfrm>
            <a:off x="3550088" y="1490447"/>
            <a:ext cx="658609" cy="403715"/>
            <a:chOff x="7470123" y="3272798"/>
            <a:chExt cx="658609" cy="403715"/>
          </a:xfrm>
        </p:grpSpPr>
        <p:sp>
          <p:nvSpPr>
            <p:cNvPr id="131" name="矢印: 上 130">
              <a:extLst>
                <a:ext uri="{FF2B5EF4-FFF2-40B4-BE49-F238E27FC236}">
                  <a16:creationId xmlns:a16="http://schemas.microsoft.com/office/drawing/2014/main" id="{4C0DEC74-DA51-4A59-9712-DE9748B35535}"/>
                </a:ext>
              </a:extLst>
            </p:cNvPr>
            <p:cNvSpPr/>
            <p:nvPr/>
          </p:nvSpPr>
          <p:spPr>
            <a:xfrm>
              <a:off x="7470123" y="3272798"/>
              <a:ext cx="629983" cy="403715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8BE3F104-8DAF-4A9F-8DC9-840992C29436}"/>
                </a:ext>
              </a:extLst>
            </p:cNvPr>
            <p:cNvSpPr txBox="1"/>
            <p:nvPr/>
          </p:nvSpPr>
          <p:spPr>
            <a:xfrm>
              <a:off x="7498749" y="3381963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5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A8254A55-CC81-4722-B037-F14F6936EA04}"/>
              </a:ext>
            </a:extLst>
          </p:cNvPr>
          <p:cNvGrpSpPr/>
          <p:nvPr/>
        </p:nvGrpSpPr>
        <p:grpSpPr>
          <a:xfrm>
            <a:off x="3015046" y="3964742"/>
            <a:ext cx="755754" cy="445750"/>
            <a:chOff x="7397180" y="3251843"/>
            <a:chExt cx="786558" cy="590116"/>
          </a:xfrm>
        </p:grpSpPr>
        <p:sp>
          <p:nvSpPr>
            <p:cNvPr id="134" name="矢印: 上 133">
              <a:extLst>
                <a:ext uri="{FF2B5EF4-FFF2-40B4-BE49-F238E27FC236}">
                  <a16:creationId xmlns:a16="http://schemas.microsoft.com/office/drawing/2014/main" id="{BB31CB1C-E569-4233-B8C6-B0BFE50E4942}"/>
                </a:ext>
              </a:extLst>
            </p:cNvPr>
            <p:cNvSpPr/>
            <p:nvPr/>
          </p:nvSpPr>
          <p:spPr>
            <a:xfrm>
              <a:off x="7397180" y="3251843"/>
              <a:ext cx="778973" cy="590116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91A08ADA-028E-4F5C-9DCD-1CE7A42B9A47}"/>
                </a:ext>
              </a:extLst>
            </p:cNvPr>
            <p:cNvSpPr txBox="1"/>
            <p:nvPr/>
          </p:nvSpPr>
          <p:spPr>
            <a:xfrm>
              <a:off x="7553755" y="3381000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1</a:t>
              </a:r>
              <a:r>
                <a:rPr lang="ja-JP" altLang="en-US" sz="900" b="1" dirty="0"/>
                <a:t>レジ</a:t>
              </a:r>
              <a:endParaRPr kumimoji="1" lang="ja-JP" altLang="en-US" sz="900" b="1" dirty="0"/>
            </a:p>
          </p:txBody>
        </p:sp>
      </p:grp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15F903AB-D226-966A-DB9F-AF4F59C2DDBA}"/>
              </a:ext>
            </a:extLst>
          </p:cNvPr>
          <p:cNvSpPr/>
          <p:nvPr/>
        </p:nvSpPr>
        <p:spPr>
          <a:xfrm>
            <a:off x="2496378" y="2372313"/>
            <a:ext cx="531118" cy="796369"/>
          </a:xfrm>
          <a:prstGeom prst="roundRect">
            <a:avLst/>
          </a:prstGeom>
          <a:solidFill>
            <a:srgbClr val="D9D9D9">
              <a:alpha val="69804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Buffet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07CFF6A-E306-C2EB-01DC-41A5442746C6}"/>
              </a:ext>
            </a:extLst>
          </p:cNvPr>
          <p:cNvSpPr/>
          <p:nvPr/>
        </p:nvSpPr>
        <p:spPr>
          <a:xfrm>
            <a:off x="6725637" y="4501341"/>
            <a:ext cx="1306035" cy="1360154"/>
          </a:xfrm>
          <a:prstGeom prst="rect">
            <a:avLst/>
          </a:prstGeom>
          <a:solidFill>
            <a:srgbClr val="FFFFFF">
              <a:alpha val="30196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 err="1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Toiret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9798749A-A82F-9BC6-C10F-F4E71AB043A0}"/>
              </a:ext>
            </a:extLst>
          </p:cNvPr>
          <p:cNvGrpSpPr/>
          <p:nvPr/>
        </p:nvGrpSpPr>
        <p:grpSpPr>
          <a:xfrm>
            <a:off x="79732" y="5650506"/>
            <a:ext cx="1300261" cy="840967"/>
            <a:chOff x="79732" y="5650506"/>
            <a:chExt cx="1300261" cy="840967"/>
          </a:xfrm>
        </p:grpSpPr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2F0C77B3-0E75-442B-4A15-6578AFD4F66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3167" y="6184437"/>
              <a:ext cx="514108" cy="285615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726B2CBB-5AA2-11A5-0CB5-2D59D3B834D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92109" y="6163015"/>
              <a:ext cx="449845" cy="328458"/>
            </a:xfrm>
            <a:prstGeom prst="rect">
              <a:avLst/>
            </a:prstGeom>
          </p:spPr>
        </p:pic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89156D77-0738-7119-8EEC-BDDFB9C6A98A}"/>
                </a:ext>
              </a:extLst>
            </p:cNvPr>
            <p:cNvSpPr txBox="1"/>
            <p:nvPr/>
          </p:nvSpPr>
          <p:spPr>
            <a:xfrm>
              <a:off x="79732" y="5650506"/>
              <a:ext cx="13002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>
                  <a:solidFill>
                    <a:srgbClr val="FF0000"/>
                  </a:solidFill>
                </a:rPr>
                <a:t>お会計できるレジはこちら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735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38" grpId="0" animBg="1"/>
      <p:bldP spid="46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6" grpId="0" animBg="1"/>
      <p:bldP spid="101" grpId="0" animBg="1"/>
      <p:bldP spid="102" grpId="0" animBg="1"/>
      <p:bldP spid="103" grpId="0" animBg="1"/>
      <p:bldP spid="104" grpId="0" animBg="1"/>
      <p:bldP spid="66" grpId="0" animBg="1"/>
      <p:bldP spid="67" grpId="0" animBg="1"/>
      <p:bldP spid="71" grpId="0" animBg="1"/>
      <p:bldP spid="184" grpId="0" animBg="1"/>
      <p:bldP spid="192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地図, 電子機器 が含まれている画像&#10;&#10;自動的に生成された説明">
            <a:extLst>
              <a:ext uri="{FF2B5EF4-FFF2-40B4-BE49-F238E27FC236}">
                <a16:creationId xmlns:a16="http://schemas.microsoft.com/office/drawing/2014/main" id="{7575A77D-0629-4EE6-9805-545A0C94FC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7" r="15039"/>
          <a:stretch/>
        </p:blipFill>
        <p:spPr>
          <a:xfrm rot="10800000">
            <a:off x="895350" y="246054"/>
            <a:ext cx="10401300" cy="6675385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76D032-62F6-47E7-B4FE-3E7117D0720F}"/>
              </a:ext>
            </a:extLst>
          </p:cNvPr>
          <p:cNvSpPr/>
          <p:nvPr/>
        </p:nvSpPr>
        <p:spPr>
          <a:xfrm>
            <a:off x="4991458" y="5661224"/>
            <a:ext cx="1306035" cy="666020"/>
          </a:xfrm>
          <a:prstGeom prst="rect">
            <a:avLst/>
          </a:prstGeom>
          <a:solidFill>
            <a:srgbClr val="FFFFFF">
              <a:alpha val="30196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Entrance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F8F5F52-ED34-4C7A-9E03-A38E86170F7D}"/>
              </a:ext>
            </a:extLst>
          </p:cNvPr>
          <p:cNvSpPr/>
          <p:nvPr/>
        </p:nvSpPr>
        <p:spPr>
          <a:xfrm>
            <a:off x="9788264" y="597886"/>
            <a:ext cx="427361" cy="311358"/>
          </a:xfrm>
          <a:prstGeom prst="rect">
            <a:avLst/>
          </a:prstGeom>
          <a:solidFill>
            <a:srgbClr val="B898D0"/>
          </a:solidFill>
          <a:ln w="38100">
            <a:solidFill>
              <a:srgbClr val="B898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A2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64B9EEC-A440-4CDB-AB99-65E74C6EE258}"/>
              </a:ext>
            </a:extLst>
          </p:cNvPr>
          <p:cNvSpPr/>
          <p:nvPr/>
        </p:nvSpPr>
        <p:spPr>
          <a:xfrm>
            <a:off x="6785621" y="261376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B1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F61ABE9-7E0D-49AE-B4A0-5399953552A4}"/>
              </a:ext>
            </a:extLst>
          </p:cNvPr>
          <p:cNvSpPr/>
          <p:nvPr/>
        </p:nvSpPr>
        <p:spPr>
          <a:xfrm>
            <a:off x="7074817" y="2827342"/>
            <a:ext cx="448886" cy="254172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D2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751A4C2-BFD3-47C8-85D7-24ED4B5AF355}"/>
              </a:ext>
            </a:extLst>
          </p:cNvPr>
          <p:cNvSpPr/>
          <p:nvPr/>
        </p:nvSpPr>
        <p:spPr>
          <a:xfrm>
            <a:off x="6962078" y="3528456"/>
            <a:ext cx="219820" cy="323429"/>
          </a:xfrm>
          <a:prstGeom prst="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bg1"/>
                </a:solidFill>
              </a:rPr>
              <a:t>L</a:t>
            </a:r>
          </a:p>
          <a:p>
            <a:pPr algn="ctr"/>
            <a:r>
              <a:rPr lang="en-US" altLang="ja-JP" sz="1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D169320-A174-4C77-A9B5-880CA627D10C}"/>
              </a:ext>
            </a:extLst>
          </p:cNvPr>
          <p:cNvSpPr/>
          <p:nvPr/>
        </p:nvSpPr>
        <p:spPr>
          <a:xfrm>
            <a:off x="3518935" y="373272"/>
            <a:ext cx="242397" cy="459967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T1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13DB8A1D-89AD-4134-8554-A95BF53F4C6D}"/>
              </a:ext>
            </a:extLst>
          </p:cNvPr>
          <p:cNvSpPr/>
          <p:nvPr/>
        </p:nvSpPr>
        <p:spPr>
          <a:xfrm>
            <a:off x="9788264" y="1115234"/>
            <a:ext cx="427361" cy="311358"/>
          </a:xfrm>
          <a:prstGeom prst="rect">
            <a:avLst/>
          </a:prstGeom>
          <a:solidFill>
            <a:srgbClr val="B898D0"/>
          </a:solidFill>
          <a:ln w="38100">
            <a:solidFill>
              <a:srgbClr val="B898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A1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BF377D01-CEB9-4379-A232-CD3A273C8F5F}"/>
              </a:ext>
            </a:extLst>
          </p:cNvPr>
          <p:cNvSpPr/>
          <p:nvPr/>
        </p:nvSpPr>
        <p:spPr>
          <a:xfrm>
            <a:off x="8838217" y="447576"/>
            <a:ext cx="427361" cy="311358"/>
          </a:xfrm>
          <a:prstGeom prst="rect">
            <a:avLst/>
          </a:prstGeom>
          <a:solidFill>
            <a:srgbClr val="B898D0"/>
          </a:solidFill>
          <a:ln w="38100">
            <a:solidFill>
              <a:srgbClr val="B898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A3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0CB17E83-2C1B-44EA-8654-291070AF447C}"/>
              </a:ext>
            </a:extLst>
          </p:cNvPr>
          <p:cNvSpPr/>
          <p:nvPr/>
        </p:nvSpPr>
        <p:spPr>
          <a:xfrm>
            <a:off x="8031672" y="429621"/>
            <a:ext cx="427361" cy="311358"/>
          </a:xfrm>
          <a:prstGeom prst="rect">
            <a:avLst/>
          </a:prstGeom>
          <a:solidFill>
            <a:srgbClr val="B898D0"/>
          </a:solidFill>
          <a:ln w="38100">
            <a:solidFill>
              <a:srgbClr val="B898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A4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4D1A9E9C-B53A-41F0-8F0D-EC6BF4BA0900}"/>
              </a:ext>
            </a:extLst>
          </p:cNvPr>
          <p:cNvSpPr/>
          <p:nvPr/>
        </p:nvSpPr>
        <p:spPr>
          <a:xfrm>
            <a:off x="8118402" y="1388242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✖</a:t>
            </a:r>
            <a:endParaRPr lang="en-US" altLang="ja-JP" sz="1400" b="1" dirty="0">
              <a:solidFill>
                <a:schemeClr val="accent1"/>
              </a:solidFill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0597493-B6E8-42C2-80F2-5D9F1A14C96D}"/>
              </a:ext>
            </a:extLst>
          </p:cNvPr>
          <p:cNvSpPr/>
          <p:nvPr/>
        </p:nvSpPr>
        <p:spPr>
          <a:xfrm>
            <a:off x="5866276" y="284234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B2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A2BF4611-3340-4D7A-A05F-77A40E2CF46F}"/>
              </a:ext>
            </a:extLst>
          </p:cNvPr>
          <p:cNvSpPr/>
          <p:nvPr/>
        </p:nvSpPr>
        <p:spPr>
          <a:xfrm>
            <a:off x="4941577" y="284234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B3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B3B23FC7-6559-4316-993B-83D0444D9D81}"/>
              </a:ext>
            </a:extLst>
          </p:cNvPr>
          <p:cNvSpPr/>
          <p:nvPr/>
        </p:nvSpPr>
        <p:spPr>
          <a:xfrm>
            <a:off x="4596941" y="956329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B5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14A741A2-8D04-4808-B3E4-FF10F7453626}"/>
              </a:ext>
            </a:extLst>
          </p:cNvPr>
          <p:cNvSpPr/>
          <p:nvPr/>
        </p:nvSpPr>
        <p:spPr>
          <a:xfrm>
            <a:off x="5252374" y="953670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B6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10D52A2A-57D5-49B7-B1EF-D5876FFD9E82}"/>
              </a:ext>
            </a:extLst>
          </p:cNvPr>
          <p:cNvSpPr/>
          <p:nvPr/>
        </p:nvSpPr>
        <p:spPr>
          <a:xfrm>
            <a:off x="6090719" y="938593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B7</a:t>
            </a: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8A345DD-1C0F-4B46-B69F-72328BC238FB}"/>
              </a:ext>
            </a:extLst>
          </p:cNvPr>
          <p:cNvSpPr/>
          <p:nvPr/>
        </p:nvSpPr>
        <p:spPr>
          <a:xfrm>
            <a:off x="6782378" y="925379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B8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47587BEE-FC17-46E3-A837-EA36D30EF90D}"/>
              </a:ext>
            </a:extLst>
          </p:cNvPr>
          <p:cNvSpPr/>
          <p:nvPr/>
        </p:nvSpPr>
        <p:spPr>
          <a:xfrm>
            <a:off x="6812252" y="1574659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B9</a:t>
            </a: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54DA8DA5-B9CA-4686-ADF4-3D81ABD30ACD}"/>
              </a:ext>
            </a:extLst>
          </p:cNvPr>
          <p:cNvSpPr/>
          <p:nvPr/>
        </p:nvSpPr>
        <p:spPr>
          <a:xfrm>
            <a:off x="6048743" y="1563962"/>
            <a:ext cx="570745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B10 </a:t>
            </a: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AFB30470-72D9-46C2-A4F4-237C61EA8BA9}"/>
              </a:ext>
            </a:extLst>
          </p:cNvPr>
          <p:cNvSpPr/>
          <p:nvPr/>
        </p:nvSpPr>
        <p:spPr>
          <a:xfrm>
            <a:off x="4880647" y="1574659"/>
            <a:ext cx="570745" cy="24988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B11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57F24677-74F5-46F1-9B71-2FFAD4D49C65}"/>
              </a:ext>
            </a:extLst>
          </p:cNvPr>
          <p:cNvSpPr/>
          <p:nvPr/>
        </p:nvSpPr>
        <p:spPr>
          <a:xfrm>
            <a:off x="6455397" y="3524821"/>
            <a:ext cx="208178" cy="327064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L</a:t>
            </a:r>
          </a:p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6EB6D3CB-8412-46DC-B38B-691ED055AF01}"/>
              </a:ext>
            </a:extLst>
          </p:cNvPr>
          <p:cNvSpPr/>
          <p:nvPr/>
        </p:nvSpPr>
        <p:spPr>
          <a:xfrm>
            <a:off x="6001586" y="3593023"/>
            <a:ext cx="207280" cy="33322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L</a:t>
            </a:r>
          </a:p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5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BF82006B-B713-4F28-AD65-B338DD62D290}"/>
              </a:ext>
            </a:extLst>
          </p:cNvPr>
          <p:cNvSpPr/>
          <p:nvPr/>
        </p:nvSpPr>
        <p:spPr>
          <a:xfrm>
            <a:off x="7071988" y="3108236"/>
            <a:ext cx="448886" cy="271276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D1</a:t>
            </a: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5EC85B7F-61AC-44BE-A221-E340ACBD88C9}"/>
              </a:ext>
            </a:extLst>
          </p:cNvPr>
          <p:cNvSpPr/>
          <p:nvPr/>
        </p:nvSpPr>
        <p:spPr>
          <a:xfrm>
            <a:off x="3963920" y="510714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B4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606DB252-76A1-4D79-AD70-6276385B19D6}"/>
              </a:ext>
            </a:extLst>
          </p:cNvPr>
          <p:cNvSpPr/>
          <p:nvPr/>
        </p:nvSpPr>
        <p:spPr>
          <a:xfrm>
            <a:off x="3273894" y="373273"/>
            <a:ext cx="242398" cy="459967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T2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A70DB2F3-CE31-4B74-AD0C-A5D6BBCA8736}"/>
              </a:ext>
            </a:extLst>
          </p:cNvPr>
          <p:cNvSpPr/>
          <p:nvPr/>
        </p:nvSpPr>
        <p:spPr>
          <a:xfrm>
            <a:off x="2962693" y="397013"/>
            <a:ext cx="242398" cy="439024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T3</a:t>
            </a: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BAFEBE3E-7D4E-4ED6-9E83-5256CCA32268}"/>
              </a:ext>
            </a:extLst>
          </p:cNvPr>
          <p:cNvSpPr/>
          <p:nvPr/>
        </p:nvSpPr>
        <p:spPr>
          <a:xfrm>
            <a:off x="2691467" y="397014"/>
            <a:ext cx="242091" cy="43902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T4</a:t>
            </a: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37F728F1-8981-46F0-89D4-FCC4CD6461AF}"/>
              </a:ext>
            </a:extLst>
          </p:cNvPr>
          <p:cNvSpPr/>
          <p:nvPr/>
        </p:nvSpPr>
        <p:spPr>
          <a:xfrm>
            <a:off x="3224924" y="2680528"/>
            <a:ext cx="427361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O2</a:t>
            </a: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6E7CFDEF-FA71-4490-8AD3-5DB4A16F66EC}"/>
              </a:ext>
            </a:extLst>
          </p:cNvPr>
          <p:cNvSpPr/>
          <p:nvPr/>
        </p:nvSpPr>
        <p:spPr>
          <a:xfrm>
            <a:off x="3398640" y="3229796"/>
            <a:ext cx="427361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O1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C3958523-3FAD-47A8-9988-E04C73394401}"/>
              </a:ext>
            </a:extLst>
          </p:cNvPr>
          <p:cNvSpPr/>
          <p:nvPr/>
        </p:nvSpPr>
        <p:spPr>
          <a:xfrm>
            <a:off x="7071988" y="2254514"/>
            <a:ext cx="448886" cy="254172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D4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6BA6C0C-5C1C-4CD4-9522-D023DDEB610E}"/>
              </a:ext>
            </a:extLst>
          </p:cNvPr>
          <p:cNvSpPr/>
          <p:nvPr/>
        </p:nvSpPr>
        <p:spPr>
          <a:xfrm>
            <a:off x="7071988" y="2514818"/>
            <a:ext cx="448886" cy="271276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D3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82BCDC-8DF9-4704-8059-ED75D329EA30}"/>
              </a:ext>
            </a:extLst>
          </p:cNvPr>
          <p:cNvSpPr/>
          <p:nvPr/>
        </p:nvSpPr>
        <p:spPr>
          <a:xfrm>
            <a:off x="1871552" y="532652"/>
            <a:ext cx="514326" cy="18926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T5</a:t>
            </a:r>
            <a:endParaRPr kumimoji="1" lang="ja-JP" alt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A8AFEC-47DC-479A-842A-FC7118A62E3C}"/>
              </a:ext>
            </a:extLst>
          </p:cNvPr>
          <p:cNvSpPr/>
          <p:nvPr/>
        </p:nvSpPr>
        <p:spPr>
          <a:xfrm>
            <a:off x="1860069" y="742614"/>
            <a:ext cx="535446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T6</a:t>
            </a:r>
            <a:endParaRPr kumimoji="1" lang="ja-JP" alt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5C1B38-CE6C-47F3-BACC-595FFEECBD16}"/>
              </a:ext>
            </a:extLst>
          </p:cNvPr>
          <p:cNvSpPr/>
          <p:nvPr/>
        </p:nvSpPr>
        <p:spPr>
          <a:xfrm>
            <a:off x="1850432" y="1030816"/>
            <a:ext cx="535446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T7</a:t>
            </a:r>
            <a:endParaRPr kumimoji="1" lang="ja-JP" alt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5974433-9FC6-404D-BAD7-65170A8842F1}"/>
              </a:ext>
            </a:extLst>
          </p:cNvPr>
          <p:cNvSpPr/>
          <p:nvPr/>
        </p:nvSpPr>
        <p:spPr>
          <a:xfrm>
            <a:off x="1850432" y="1280821"/>
            <a:ext cx="523912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T8</a:t>
            </a:r>
            <a:endParaRPr kumimoji="1" lang="ja-JP" alt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1CCA498D-65B0-4076-BA93-762C27CEAC2A}"/>
              </a:ext>
            </a:extLst>
          </p:cNvPr>
          <p:cNvSpPr/>
          <p:nvPr/>
        </p:nvSpPr>
        <p:spPr>
          <a:xfrm>
            <a:off x="2858532" y="1402806"/>
            <a:ext cx="523912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>
                <a:solidFill>
                  <a:schemeClr val="tx2">
                    <a:lumMod val="50000"/>
                  </a:schemeClr>
                </a:solidFill>
              </a:rPr>
              <a:t>T10</a:t>
            </a:r>
            <a:endParaRPr lang="en-US" altLang="ja-JP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6DD84BA6-40C8-450F-A7CB-C67E192AAC67}"/>
              </a:ext>
            </a:extLst>
          </p:cNvPr>
          <p:cNvGrpSpPr/>
          <p:nvPr/>
        </p:nvGrpSpPr>
        <p:grpSpPr>
          <a:xfrm>
            <a:off x="6393046" y="2997338"/>
            <a:ext cx="900440" cy="311358"/>
            <a:chOff x="6169260" y="3172879"/>
            <a:chExt cx="900440" cy="311358"/>
          </a:xfrm>
        </p:grpSpPr>
        <p:sp>
          <p:nvSpPr>
            <p:cNvPr id="120" name="楕円 119">
              <a:extLst>
                <a:ext uri="{FF2B5EF4-FFF2-40B4-BE49-F238E27FC236}">
                  <a16:creationId xmlns:a16="http://schemas.microsoft.com/office/drawing/2014/main" id="{59212F6A-7021-4831-B526-62B78583A79D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1166A197-BC57-494A-84DE-AB6742A7A48E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D8 </a:t>
              </a:r>
              <a:r>
                <a:rPr kumimoji="1" lang="en-US" altLang="ja-JP" sz="1200" b="1" dirty="0">
                  <a:solidFill>
                    <a:srgbClr val="7030A0"/>
                  </a:solidFill>
                </a:rPr>
                <a:t>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941918AB-EFE3-4611-B850-2286A11CAA1F}"/>
              </a:ext>
            </a:extLst>
          </p:cNvPr>
          <p:cNvGrpSpPr/>
          <p:nvPr/>
        </p:nvGrpSpPr>
        <p:grpSpPr>
          <a:xfrm>
            <a:off x="5651194" y="2984820"/>
            <a:ext cx="900440" cy="311358"/>
            <a:chOff x="6169260" y="3172879"/>
            <a:chExt cx="900440" cy="311358"/>
          </a:xfrm>
        </p:grpSpPr>
        <p:sp>
          <p:nvSpPr>
            <p:cNvPr id="122" name="楕円 121">
              <a:extLst>
                <a:ext uri="{FF2B5EF4-FFF2-40B4-BE49-F238E27FC236}">
                  <a16:creationId xmlns:a16="http://schemas.microsoft.com/office/drawing/2014/main" id="{1BA359D5-962D-40EE-8A0A-C001781589BD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6887FD1F-0C2A-4276-9C3F-47929910C5D0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D7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443CEBC0-92AA-4F9A-AF5B-042AED3602FC}"/>
              </a:ext>
            </a:extLst>
          </p:cNvPr>
          <p:cNvGrpSpPr/>
          <p:nvPr/>
        </p:nvGrpSpPr>
        <p:grpSpPr>
          <a:xfrm>
            <a:off x="5659046" y="2278951"/>
            <a:ext cx="900440" cy="311358"/>
            <a:chOff x="6169260" y="3172879"/>
            <a:chExt cx="900440" cy="311358"/>
          </a:xfrm>
        </p:grpSpPr>
        <p:sp>
          <p:nvSpPr>
            <p:cNvPr id="125" name="楕円 124">
              <a:extLst>
                <a:ext uri="{FF2B5EF4-FFF2-40B4-BE49-F238E27FC236}">
                  <a16:creationId xmlns:a16="http://schemas.microsoft.com/office/drawing/2014/main" id="{B3C2D739-DD88-489A-9F59-54141C64D8DF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ED7CA26F-E44B-4D3B-8236-25B8FA141C45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D6 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82474EB-6AD2-42B7-8DED-0ACA79982D12}"/>
              </a:ext>
            </a:extLst>
          </p:cNvPr>
          <p:cNvGrpSpPr/>
          <p:nvPr/>
        </p:nvGrpSpPr>
        <p:grpSpPr>
          <a:xfrm>
            <a:off x="6392432" y="2270615"/>
            <a:ext cx="900440" cy="311358"/>
            <a:chOff x="6169260" y="3172879"/>
            <a:chExt cx="900440" cy="311358"/>
          </a:xfrm>
        </p:grpSpPr>
        <p:sp>
          <p:nvSpPr>
            <p:cNvPr id="128" name="楕円 127">
              <a:extLst>
                <a:ext uri="{FF2B5EF4-FFF2-40B4-BE49-F238E27FC236}">
                  <a16:creationId xmlns:a16="http://schemas.microsoft.com/office/drawing/2014/main" id="{5C3648B7-614B-4C42-9607-1D3D9E376854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AA0D9C7-67A3-42A6-A117-A7BE4ED72EB6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D5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4DD34817-5495-4E59-9504-1209DE03C565}"/>
              </a:ext>
            </a:extLst>
          </p:cNvPr>
          <p:cNvSpPr/>
          <p:nvPr/>
        </p:nvSpPr>
        <p:spPr>
          <a:xfrm>
            <a:off x="5769786" y="4054474"/>
            <a:ext cx="207280" cy="333225"/>
          </a:xfrm>
          <a:prstGeom prst="rect">
            <a:avLst/>
          </a:prstGeom>
          <a:solidFill>
            <a:srgbClr val="FFFFFF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rgbClr val="00B050"/>
                </a:solidFill>
              </a:rPr>
              <a:t>L</a:t>
            </a:r>
          </a:p>
          <a:p>
            <a:pPr algn="ctr"/>
            <a:r>
              <a:rPr lang="en-US" altLang="ja-JP" sz="1050" b="1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9D14672-D517-49E5-BA61-8E7DAFAF631B}"/>
              </a:ext>
            </a:extLst>
          </p:cNvPr>
          <p:cNvSpPr/>
          <p:nvPr/>
        </p:nvSpPr>
        <p:spPr>
          <a:xfrm>
            <a:off x="1850432" y="4048843"/>
            <a:ext cx="3481625" cy="1572586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Kitchen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86" name="四角形: 角を丸くする 185">
            <a:extLst>
              <a:ext uri="{FF2B5EF4-FFF2-40B4-BE49-F238E27FC236}">
                <a16:creationId xmlns:a16="http://schemas.microsoft.com/office/drawing/2014/main" id="{5E4C90BA-D272-4AE9-921E-DD237026A7E4}"/>
              </a:ext>
            </a:extLst>
          </p:cNvPr>
          <p:cNvSpPr/>
          <p:nvPr/>
        </p:nvSpPr>
        <p:spPr>
          <a:xfrm>
            <a:off x="8085416" y="3775526"/>
            <a:ext cx="1992063" cy="2634898"/>
          </a:xfrm>
          <a:prstGeom prst="roundRect">
            <a:avLst/>
          </a:prstGeom>
          <a:solidFill>
            <a:srgbClr val="FFFFFF">
              <a:alpha val="50196"/>
            </a:srgb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accent2">
                    <a:lumMod val="50000"/>
                  </a:schemeClr>
                </a:solidFill>
                <a:latin typeface="Constantia" panose="02030602050306030303" pitchFamily="18" charset="0"/>
              </a:rPr>
              <a:t>ROJY</a:t>
            </a:r>
            <a:endParaRPr lang="ja-JP" altLang="en-US" sz="1600" b="1" dirty="0">
              <a:solidFill>
                <a:schemeClr val="accent2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37AD93DE-5941-470E-BE12-ED1EF1E422EA}"/>
              </a:ext>
            </a:extLst>
          </p:cNvPr>
          <p:cNvSpPr/>
          <p:nvPr/>
        </p:nvSpPr>
        <p:spPr>
          <a:xfrm>
            <a:off x="10077478" y="3837437"/>
            <a:ext cx="1076023" cy="910955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Coquette</a:t>
            </a:r>
          </a:p>
          <a:p>
            <a:pPr algn="ctr"/>
            <a:r>
              <a:rPr lang="en-US" altLang="ja-JP" sz="105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(Crew room)</a:t>
            </a:r>
            <a:endParaRPr kumimoji="1"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C995331B-4B2C-4883-9180-8EDE4F82E7ED}"/>
              </a:ext>
            </a:extLst>
          </p:cNvPr>
          <p:cNvSpPr/>
          <p:nvPr/>
        </p:nvSpPr>
        <p:spPr>
          <a:xfrm>
            <a:off x="6785155" y="4516873"/>
            <a:ext cx="1246517" cy="1344622"/>
          </a:xfrm>
          <a:prstGeom prst="rect">
            <a:avLst/>
          </a:prstGeom>
          <a:solidFill>
            <a:srgbClr val="FFFFFF">
              <a:alpha val="60000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b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sp>
        <p:nvSpPr>
          <p:cNvPr id="191" name="楕円 190">
            <a:extLst>
              <a:ext uri="{FF2B5EF4-FFF2-40B4-BE49-F238E27FC236}">
                <a16:creationId xmlns:a16="http://schemas.microsoft.com/office/drawing/2014/main" id="{3EA13922-E124-45CD-B7D3-561ADB277A94}"/>
              </a:ext>
            </a:extLst>
          </p:cNvPr>
          <p:cNvSpPr/>
          <p:nvPr/>
        </p:nvSpPr>
        <p:spPr>
          <a:xfrm>
            <a:off x="1954118" y="2991886"/>
            <a:ext cx="912787" cy="874228"/>
          </a:xfrm>
          <a:prstGeom prst="ellipse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Pizza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945454DF-9DA9-41B0-A7D0-4321ADC1B166}"/>
              </a:ext>
            </a:extLst>
          </p:cNvPr>
          <p:cNvSpPr/>
          <p:nvPr/>
        </p:nvSpPr>
        <p:spPr>
          <a:xfrm>
            <a:off x="7666306" y="2036710"/>
            <a:ext cx="3507350" cy="1738816"/>
          </a:xfrm>
          <a:prstGeom prst="roundRect">
            <a:avLst/>
          </a:prstGeom>
          <a:solidFill>
            <a:srgbClr val="B898D0">
              <a:alpha val="30196"/>
            </a:srgb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/>
                </a:solidFill>
                <a:latin typeface="Constantia" panose="02030602050306030303" pitchFamily="18" charset="0"/>
              </a:rPr>
              <a:t>Steak</a:t>
            </a:r>
          </a:p>
          <a:p>
            <a:pPr algn="ctr"/>
            <a:r>
              <a:rPr kumimoji="1" lang="en-US" altLang="ja-JP" sz="1600" b="1" dirty="0">
                <a:solidFill>
                  <a:schemeClr val="tx1"/>
                </a:solidFill>
                <a:latin typeface="Constantia" panose="02030602050306030303" pitchFamily="18" charset="0"/>
              </a:rPr>
              <a:t>Restaurant</a:t>
            </a:r>
          </a:p>
          <a:p>
            <a:pPr algn="ctr"/>
            <a:r>
              <a:rPr kumimoji="1" lang="en-US" altLang="ja-JP" sz="1600" b="1" dirty="0">
                <a:solidFill>
                  <a:schemeClr val="tx1"/>
                </a:solidFill>
                <a:latin typeface="Constantia" panose="02030602050306030303" pitchFamily="18" charset="0"/>
              </a:rPr>
              <a:t>Coquette</a:t>
            </a:r>
            <a:endParaRPr kumimoji="1" lang="ja-JP" altLang="en-US" sz="16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22380462-BD03-428A-95DB-4D0D444F0EF9}"/>
              </a:ext>
            </a:extLst>
          </p:cNvPr>
          <p:cNvSpPr/>
          <p:nvPr/>
        </p:nvSpPr>
        <p:spPr>
          <a:xfrm>
            <a:off x="4079503" y="2317323"/>
            <a:ext cx="1306035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H1 </a:t>
            </a:r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H3</a:t>
            </a:r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 H5  </a:t>
            </a:r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H7</a:t>
            </a:r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H9</a:t>
            </a:r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  H11</a:t>
            </a:r>
          </a:p>
          <a:p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H2 H4 H6  H8 H10 H12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76007980-2CBB-484C-A2FF-46925AB1C841}"/>
              </a:ext>
            </a:extLst>
          </p:cNvPr>
          <p:cNvSpPr/>
          <p:nvPr/>
        </p:nvSpPr>
        <p:spPr>
          <a:xfrm>
            <a:off x="4088420" y="3046424"/>
            <a:ext cx="1306035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I1 </a:t>
            </a:r>
            <a:r>
              <a:rPr lang="ja-JP" altLang="en-US" sz="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I3</a:t>
            </a:r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   I5   </a:t>
            </a:r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I7    I9</a:t>
            </a:r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    I11</a:t>
            </a:r>
          </a:p>
          <a:p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I2  I4   I6   I8    I10   I12</a:t>
            </a: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7AC8450F-E9E3-4D55-A73A-591E196E474E}"/>
              </a:ext>
            </a:extLst>
          </p:cNvPr>
          <p:cNvSpPr/>
          <p:nvPr/>
        </p:nvSpPr>
        <p:spPr>
          <a:xfrm>
            <a:off x="1850431" y="1557833"/>
            <a:ext cx="815337" cy="504547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b="1" dirty="0">
              <a:solidFill>
                <a:schemeClr val="tx2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17" name="グラフィックス 16" descr="喫煙">
            <a:extLst>
              <a:ext uri="{FF2B5EF4-FFF2-40B4-BE49-F238E27FC236}">
                <a16:creationId xmlns:a16="http://schemas.microsoft.com/office/drawing/2014/main" id="{B2395C9A-19F3-4AE1-A272-24117F7F8C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60069" y="1607819"/>
            <a:ext cx="396059" cy="396059"/>
          </a:xfrm>
          <a:prstGeom prst="rect">
            <a:avLst/>
          </a:prstGeom>
        </p:spPr>
      </p:pic>
      <p:pic>
        <p:nvPicPr>
          <p:cNvPr id="25" name="グラフィックス 24" descr="男性と女性">
            <a:extLst>
              <a:ext uri="{FF2B5EF4-FFF2-40B4-BE49-F238E27FC236}">
                <a16:creationId xmlns:a16="http://schemas.microsoft.com/office/drawing/2014/main" id="{BD14C78E-211C-4CF2-83D3-BC3B03E156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53815" y="5311593"/>
            <a:ext cx="521851" cy="521851"/>
          </a:xfrm>
          <a:prstGeom prst="rect">
            <a:avLst/>
          </a:prstGeom>
        </p:spPr>
      </p:pic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DD156ADA-0553-4B50-9401-F24C77C8E148}"/>
              </a:ext>
            </a:extLst>
          </p:cNvPr>
          <p:cNvSpPr/>
          <p:nvPr/>
        </p:nvSpPr>
        <p:spPr>
          <a:xfrm>
            <a:off x="4071775" y="3683546"/>
            <a:ext cx="1306035" cy="343251"/>
          </a:xfrm>
          <a:prstGeom prst="rect">
            <a:avLst/>
          </a:prstGeom>
          <a:solidFill>
            <a:srgbClr val="FFFFFF">
              <a:alpha val="30196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Dish up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EDDDB6F-0AAD-ACD7-688B-DDC79EADA6A6}"/>
              </a:ext>
            </a:extLst>
          </p:cNvPr>
          <p:cNvSpPr/>
          <p:nvPr/>
        </p:nvSpPr>
        <p:spPr>
          <a:xfrm>
            <a:off x="2739408" y="2912703"/>
            <a:ext cx="427361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O3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EDD1D80-EDCE-E5B0-B976-57F5E76FEA46}"/>
              </a:ext>
            </a:extLst>
          </p:cNvPr>
          <p:cNvSpPr/>
          <p:nvPr/>
        </p:nvSpPr>
        <p:spPr>
          <a:xfrm>
            <a:off x="2341424" y="2552403"/>
            <a:ext cx="427361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O4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92832851-958C-E4BB-BDE3-FD033C803895}"/>
              </a:ext>
            </a:extLst>
          </p:cNvPr>
          <p:cNvSpPr/>
          <p:nvPr/>
        </p:nvSpPr>
        <p:spPr>
          <a:xfrm>
            <a:off x="5684931" y="274489"/>
            <a:ext cx="4978982" cy="1738816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rgbClr val="C00000"/>
              </a:solidFill>
              <a:latin typeface="Constantia" panose="02030602050306030303" pitchFamily="18" charset="0"/>
            </a:endParaRPr>
          </a:p>
          <a:p>
            <a:pPr algn="ctr"/>
            <a:r>
              <a:rPr kumimoji="1" lang="en-US" altLang="ja-JP" sz="3200" b="1" dirty="0">
                <a:solidFill>
                  <a:srgbClr val="C00000"/>
                </a:solidFill>
                <a:latin typeface="Constantia" panose="02030602050306030303" pitchFamily="18" charset="0"/>
              </a:rPr>
              <a:t>AB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27D0C00C-F3BE-AABD-D349-31798EA2BF29}"/>
              </a:ext>
            </a:extLst>
          </p:cNvPr>
          <p:cNvSpPr/>
          <p:nvPr/>
        </p:nvSpPr>
        <p:spPr>
          <a:xfrm>
            <a:off x="3986751" y="261376"/>
            <a:ext cx="1704040" cy="3382375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rgbClr val="C00000"/>
              </a:solidFill>
              <a:latin typeface="Constantia" panose="02030602050306030303" pitchFamily="18" charset="0"/>
            </a:endParaRPr>
          </a:p>
          <a:p>
            <a:pPr algn="ctr"/>
            <a:r>
              <a:rPr kumimoji="1" lang="en-US" altLang="ja-JP" sz="3200" b="1" dirty="0">
                <a:solidFill>
                  <a:srgbClr val="C00000"/>
                </a:solidFill>
                <a:latin typeface="Constantia" panose="02030602050306030303" pitchFamily="18" charset="0"/>
              </a:rPr>
              <a:t>BIH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809DFE9C-FB11-C07C-32AE-EAB6A817FE5A}"/>
              </a:ext>
            </a:extLst>
          </p:cNvPr>
          <p:cNvSpPr/>
          <p:nvPr/>
        </p:nvSpPr>
        <p:spPr>
          <a:xfrm>
            <a:off x="1642884" y="258047"/>
            <a:ext cx="2327726" cy="1913975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rgbClr val="C00000"/>
              </a:solidFill>
              <a:latin typeface="Constantia" panose="02030602050306030303" pitchFamily="18" charset="0"/>
            </a:endParaRPr>
          </a:p>
          <a:p>
            <a:pPr algn="ctr"/>
            <a:r>
              <a:rPr kumimoji="1" lang="en-US" altLang="ja-JP" sz="3200" b="1" dirty="0">
                <a:solidFill>
                  <a:srgbClr val="C00000"/>
                </a:solidFill>
                <a:latin typeface="Constantia" panose="02030602050306030303" pitchFamily="18" charset="0"/>
              </a:rPr>
              <a:t>T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E5ED847E-42FF-966A-BE4F-9F00D3C9089D}"/>
              </a:ext>
            </a:extLst>
          </p:cNvPr>
          <p:cNvSpPr/>
          <p:nvPr/>
        </p:nvSpPr>
        <p:spPr>
          <a:xfrm>
            <a:off x="5672278" y="2017633"/>
            <a:ext cx="1949761" cy="2366344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rgbClr val="C00000"/>
              </a:solidFill>
              <a:latin typeface="Constantia" panose="02030602050306030303" pitchFamily="18" charset="0"/>
            </a:endParaRPr>
          </a:p>
          <a:p>
            <a:pPr algn="ctr"/>
            <a:r>
              <a:rPr lang="en-US" altLang="ja-JP" sz="3200" b="1" dirty="0">
                <a:solidFill>
                  <a:srgbClr val="C00000"/>
                </a:solidFill>
                <a:latin typeface="Constantia" panose="02030602050306030303" pitchFamily="18" charset="0"/>
              </a:rPr>
              <a:t>D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0BD8EE8C-212E-54E8-D0BE-4FA441D87BEE}"/>
              </a:ext>
            </a:extLst>
          </p:cNvPr>
          <p:cNvGrpSpPr/>
          <p:nvPr/>
        </p:nvGrpSpPr>
        <p:grpSpPr>
          <a:xfrm>
            <a:off x="7450444" y="3357687"/>
            <a:ext cx="655279" cy="518547"/>
            <a:chOff x="7313456" y="3290850"/>
            <a:chExt cx="778973" cy="590116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8" name="矢印: 上 17">
              <a:extLst>
                <a:ext uri="{FF2B5EF4-FFF2-40B4-BE49-F238E27FC236}">
                  <a16:creationId xmlns:a16="http://schemas.microsoft.com/office/drawing/2014/main" id="{E232060C-5D61-0EB6-2B6B-01BA499818F4}"/>
                </a:ext>
              </a:extLst>
            </p:cNvPr>
            <p:cNvSpPr/>
            <p:nvPr/>
          </p:nvSpPr>
          <p:spPr>
            <a:xfrm>
              <a:off x="7313456" y="3290850"/>
              <a:ext cx="778973" cy="590116"/>
            </a:xfrm>
            <a:prstGeom prst="upArrow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BE5DC75-2722-ACC8-EAD3-9935866ED279}"/>
                </a:ext>
              </a:extLst>
            </p:cNvPr>
            <p:cNvSpPr txBox="1"/>
            <p:nvPr/>
          </p:nvSpPr>
          <p:spPr>
            <a:xfrm>
              <a:off x="7397181" y="3446088"/>
              <a:ext cx="5898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900" b="1" dirty="0"/>
                <a:t>2</a:t>
              </a:r>
              <a:r>
                <a:rPr kumimoji="1" lang="ja-JP" altLang="en-US" sz="900" b="1" dirty="0"/>
                <a:t>レジ</a:t>
              </a: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C78DCD1-EF17-126D-A4D8-75F9CA114E17}"/>
              </a:ext>
            </a:extLst>
          </p:cNvPr>
          <p:cNvGrpSpPr/>
          <p:nvPr/>
        </p:nvGrpSpPr>
        <p:grpSpPr>
          <a:xfrm>
            <a:off x="8963309" y="1707753"/>
            <a:ext cx="680614" cy="403714"/>
            <a:chOff x="7348712" y="3251843"/>
            <a:chExt cx="939318" cy="403714"/>
          </a:xfrm>
        </p:grpSpPr>
        <p:sp>
          <p:nvSpPr>
            <p:cNvPr id="21" name="矢印: 上 20">
              <a:extLst>
                <a:ext uri="{FF2B5EF4-FFF2-40B4-BE49-F238E27FC236}">
                  <a16:creationId xmlns:a16="http://schemas.microsoft.com/office/drawing/2014/main" id="{66B14D86-F145-D8CB-A4B1-1ADCC35F3425}"/>
                </a:ext>
              </a:extLst>
            </p:cNvPr>
            <p:cNvSpPr/>
            <p:nvPr/>
          </p:nvSpPr>
          <p:spPr>
            <a:xfrm>
              <a:off x="7397180" y="3251843"/>
              <a:ext cx="778973" cy="403714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35F04871-C02F-4F2E-E413-080D7206087C}"/>
                </a:ext>
              </a:extLst>
            </p:cNvPr>
            <p:cNvSpPr txBox="1"/>
            <p:nvPr/>
          </p:nvSpPr>
          <p:spPr>
            <a:xfrm>
              <a:off x="7348712" y="3409234"/>
              <a:ext cx="9393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3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7A14710E-D658-F0BE-8DE3-AB0A5A07F9F4}"/>
              </a:ext>
            </a:extLst>
          </p:cNvPr>
          <p:cNvGrpSpPr/>
          <p:nvPr/>
        </p:nvGrpSpPr>
        <p:grpSpPr>
          <a:xfrm>
            <a:off x="8041827" y="1681707"/>
            <a:ext cx="644764" cy="362554"/>
            <a:chOff x="7483968" y="3251971"/>
            <a:chExt cx="644764" cy="468227"/>
          </a:xfrm>
        </p:grpSpPr>
        <p:sp>
          <p:nvSpPr>
            <p:cNvPr id="27" name="矢印: 上 26">
              <a:extLst>
                <a:ext uri="{FF2B5EF4-FFF2-40B4-BE49-F238E27FC236}">
                  <a16:creationId xmlns:a16="http://schemas.microsoft.com/office/drawing/2014/main" id="{0F6A88B0-40FE-E85B-3716-E823DD374E82}"/>
                </a:ext>
              </a:extLst>
            </p:cNvPr>
            <p:cNvSpPr/>
            <p:nvPr/>
          </p:nvSpPr>
          <p:spPr>
            <a:xfrm>
              <a:off x="7483968" y="3251971"/>
              <a:ext cx="629983" cy="468227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C2F593E7-F3D7-2B0B-3322-1C5F830E45A6}"/>
                </a:ext>
              </a:extLst>
            </p:cNvPr>
            <p:cNvSpPr txBox="1"/>
            <p:nvPr/>
          </p:nvSpPr>
          <p:spPr>
            <a:xfrm>
              <a:off x="7498749" y="3381963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4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ED72E9BD-6290-1378-2CF9-F188432D45FD}"/>
              </a:ext>
            </a:extLst>
          </p:cNvPr>
          <p:cNvGrpSpPr/>
          <p:nvPr/>
        </p:nvGrpSpPr>
        <p:grpSpPr>
          <a:xfrm>
            <a:off x="3550088" y="1490447"/>
            <a:ext cx="658609" cy="403715"/>
            <a:chOff x="7470123" y="3272798"/>
            <a:chExt cx="658609" cy="403715"/>
          </a:xfrm>
        </p:grpSpPr>
        <p:sp>
          <p:nvSpPr>
            <p:cNvPr id="30" name="矢印: 上 29">
              <a:extLst>
                <a:ext uri="{FF2B5EF4-FFF2-40B4-BE49-F238E27FC236}">
                  <a16:creationId xmlns:a16="http://schemas.microsoft.com/office/drawing/2014/main" id="{6FB60F8A-92E9-B87F-A752-76FD17C6EBF6}"/>
                </a:ext>
              </a:extLst>
            </p:cNvPr>
            <p:cNvSpPr/>
            <p:nvPr/>
          </p:nvSpPr>
          <p:spPr>
            <a:xfrm>
              <a:off x="7470123" y="3272798"/>
              <a:ext cx="629983" cy="403715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6F71C107-53AC-7AC0-AB2F-B0467CED0DC1}"/>
                </a:ext>
              </a:extLst>
            </p:cNvPr>
            <p:cNvSpPr txBox="1"/>
            <p:nvPr/>
          </p:nvSpPr>
          <p:spPr>
            <a:xfrm>
              <a:off x="7498749" y="3381963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5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B9F332A-26EC-CC5D-7D51-2C22010BD18F}"/>
              </a:ext>
            </a:extLst>
          </p:cNvPr>
          <p:cNvGrpSpPr/>
          <p:nvPr/>
        </p:nvGrpSpPr>
        <p:grpSpPr>
          <a:xfrm>
            <a:off x="3015046" y="3964742"/>
            <a:ext cx="755754" cy="445750"/>
            <a:chOff x="7397180" y="3251843"/>
            <a:chExt cx="786558" cy="590116"/>
          </a:xfrm>
        </p:grpSpPr>
        <p:sp>
          <p:nvSpPr>
            <p:cNvPr id="33" name="矢印: 上 32">
              <a:extLst>
                <a:ext uri="{FF2B5EF4-FFF2-40B4-BE49-F238E27FC236}">
                  <a16:creationId xmlns:a16="http://schemas.microsoft.com/office/drawing/2014/main" id="{71335118-C940-0324-DBBA-06CBE0414FD8}"/>
                </a:ext>
              </a:extLst>
            </p:cNvPr>
            <p:cNvSpPr/>
            <p:nvPr/>
          </p:nvSpPr>
          <p:spPr>
            <a:xfrm>
              <a:off x="7397180" y="3251843"/>
              <a:ext cx="778973" cy="590116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7D28219D-4139-3E16-A740-B06E3DC01FF1}"/>
                </a:ext>
              </a:extLst>
            </p:cNvPr>
            <p:cNvSpPr txBox="1"/>
            <p:nvPr/>
          </p:nvSpPr>
          <p:spPr>
            <a:xfrm>
              <a:off x="7553755" y="3381000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1</a:t>
              </a:r>
              <a:r>
                <a:rPr lang="ja-JP" altLang="en-US" sz="900" b="1" dirty="0"/>
                <a:t>レジ</a:t>
              </a:r>
              <a:endParaRPr kumimoji="1" lang="ja-JP" altLang="en-US" sz="900" b="1" dirty="0"/>
            </a:p>
          </p:txBody>
        </p:sp>
      </p:grp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F576099-EC19-5664-608B-D7F16925CDF2}"/>
              </a:ext>
            </a:extLst>
          </p:cNvPr>
          <p:cNvSpPr/>
          <p:nvPr/>
        </p:nvSpPr>
        <p:spPr>
          <a:xfrm>
            <a:off x="6725637" y="4501341"/>
            <a:ext cx="1306035" cy="1360154"/>
          </a:xfrm>
          <a:prstGeom prst="rect">
            <a:avLst/>
          </a:prstGeom>
          <a:solidFill>
            <a:srgbClr val="FFFFFF">
              <a:alpha val="30196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 err="1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Toiret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374CBB0-73EE-0E3F-8731-AB7AA78691C9}"/>
              </a:ext>
            </a:extLst>
          </p:cNvPr>
          <p:cNvSpPr/>
          <p:nvPr/>
        </p:nvSpPr>
        <p:spPr>
          <a:xfrm>
            <a:off x="344690" y="510714"/>
            <a:ext cx="496916" cy="480087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ディナー用</a:t>
            </a:r>
            <a:r>
              <a:rPr lang="ja-JP" altLang="en-US" b="1" dirty="0">
                <a:solidFill>
                  <a:schemeClr val="bg1"/>
                </a:solidFill>
              </a:rPr>
              <a:t>卓番 　</a:t>
            </a:r>
            <a:r>
              <a:rPr lang="ja-JP" altLang="en-US" b="1" dirty="0">
                <a:solidFill>
                  <a:srgbClr val="FF0000"/>
                </a:solidFill>
              </a:rPr>
              <a:t>■</a:t>
            </a:r>
            <a:r>
              <a:rPr lang="ja-JP" altLang="en-US" b="1" dirty="0">
                <a:solidFill>
                  <a:schemeClr val="accent4"/>
                </a:solidFill>
              </a:rPr>
              <a:t>平日ポジション</a:t>
            </a:r>
            <a:endParaRPr kumimoji="1" lang="en-US" altLang="ja-JP" b="1" dirty="0">
              <a:solidFill>
                <a:schemeClr val="accent4"/>
              </a:solidFill>
            </a:endParaRP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59589C0D-8471-544A-5357-6132E6028628}"/>
              </a:ext>
            </a:extLst>
          </p:cNvPr>
          <p:cNvGrpSpPr/>
          <p:nvPr/>
        </p:nvGrpSpPr>
        <p:grpSpPr>
          <a:xfrm>
            <a:off x="79732" y="5650506"/>
            <a:ext cx="1300261" cy="840967"/>
            <a:chOff x="79732" y="5650506"/>
            <a:chExt cx="1300261" cy="840967"/>
          </a:xfrm>
        </p:grpSpPr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7B159BFB-8E65-5786-17D0-691087333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83167" y="6184437"/>
              <a:ext cx="514108" cy="285615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B0A27525-EDC0-060D-606D-C57D7FDE4BC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92109" y="6163015"/>
              <a:ext cx="449845" cy="328458"/>
            </a:xfrm>
            <a:prstGeom prst="rect">
              <a:avLst/>
            </a:prstGeom>
          </p:spPr>
        </p:pic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AD581FD1-3108-89DF-43E3-17BBD2A85D81}"/>
                </a:ext>
              </a:extLst>
            </p:cNvPr>
            <p:cNvSpPr txBox="1"/>
            <p:nvPr/>
          </p:nvSpPr>
          <p:spPr>
            <a:xfrm>
              <a:off x="79732" y="5650506"/>
              <a:ext cx="13002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>
                  <a:solidFill>
                    <a:srgbClr val="FF0000"/>
                  </a:solidFill>
                </a:rPr>
                <a:t>お会計できるレジはこちら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735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38" grpId="0" animBg="1"/>
      <p:bldP spid="46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0" grpId="0" animBg="1"/>
      <p:bldP spid="92" grpId="0" animBg="1"/>
      <p:bldP spid="96" grpId="0" animBg="1"/>
      <p:bldP spid="101" grpId="0" animBg="1"/>
      <p:bldP spid="102" grpId="0" animBg="1"/>
      <p:bldP spid="103" grpId="0" animBg="1"/>
      <p:bldP spid="104" grpId="0" animBg="1"/>
      <p:bldP spid="115" grpId="0" animBg="1"/>
      <p:bldP spid="116" grpId="0" animBg="1"/>
      <p:bldP spid="66" grpId="0" animBg="1"/>
      <p:bldP spid="67" grpId="0" animBg="1"/>
      <p:bldP spid="71" grpId="0" animBg="1"/>
      <p:bldP spid="184" grpId="0" animBg="1"/>
      <p:bldP spid="189" grpId="0" animBg="1"/>
      <p:bldP spid="98" grpId="0" animBg="1"/>
      <p:bldP spid="99" grpId="0" animBg="1"/>
      <p:bldP spid="111" grpId="0" animBg="1"/>
      <p:bldP spid="2" grpId="0" animBg="1"/>
      <p:bldP spid="3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地図, 電子機器 が含まれている画像&#10;&#10;自動的に生成された説明">
            <a:extLst>
              <a:ext uri="{FF2B5EF4-FFF2-40B4-BE49-F238E27FC236}">
                <a16:creationId xmlns:a16="http://schemas.microsoft.com/office/drawing/2014/main" id="{7575A77D-0629-4EE6-9805-545A0C94FC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7" r="15039"/>
          <a:stretch/>
        </p:blipFill>
        <p:spPr>
          <a:xfrm rot="10800000">
            <a:off x="895350" y="246054"/>
            <a:ext cx="10401300" cy="6675385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76D032-62F6-47E7-B4FE-3E7117D0720F}"/>
              </a:ext>
            </a:extLst>
          </p:cNvPr>
          <p:cNvSpPr/>
          <p:nvPr/>
        </p:nvSpPr>
        <p:spPr>
          <a:xfrm>
            <a:off x="4991458" y="5661224"/>
            <a:ext cx="1306035" cy="666020"/>
          </a:xfrm>
          <a:prstGeom prst="rect">
            <a:avLst/>
          </a:prstGeom>
          <a:solidFill>
            <a:srgbClr val="FFFFFF">
              <a:alpha val="30196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Entrance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F8F5F52-ED34-4C7A-9E03-A38E86170F7D}"/>
              </a:ext>
            </a:extLst>
          </p:cNvPr>
          <p:cNvSpPr/>
          <p:nvPr/>
        </p:nvSpPr>
        <p:spPr>
          <a:xfrm>
            <a:off x="9788264" y="597886"/>
            <a:ext cx="427361" cy="311358"/>
          </a:xfrm>
          <a:prstGeom prst="rect">
            <a:avLst/>
          </a:prstGeom>
          <a:solidFill>
            <a:srgbClr val="B898D0"/>
          </a:solidFill>
          <a:ln w="38100">
            <a:solidFill>
              <a:srgbClr val="B898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A2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64B9EEC-A440-4CDB-AB99-65E74C6EE258}"/>
              </a:ext>
            </a:extLst>
          </p:cNvPr>
          <p:cNvSpPr/>
          <p:nvPr/>
        </p:nvSpPr>
        <p:spPr>
          <a:xfrm>
            <a:off x="6785621" y="261376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B1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F61ABE9-7E0D-49AE-B4A0-5399953552A4}"/>
              </a:ext>
            </a:extLst>
          </p:cNvPr>
          <p:cNvSpPr/>
          <p:nvPr/>
        </p:nvSpPr>
        <p:spPr>
          <a:xfrm>
            <a:off x="7074817" y="2827342"/>
            <a:ext cx="448886" cy="254172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D2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751A4C2-BFD3-47C8-85D7-24ED4B5AF355}"/>
              </a:ext>
            </a:extLst>
          </p:cNvPr>
          <p:cNvSpPr/>
          <p:nvPr/>
        </p:nvSpPr>
        <p:spPr>
          <a:xfrm>
            <a:off x="6962078" y="3528456"/>
            <a:ext cx="219820" cy="323429"/>
          </a:xfrm>
          <a:prstGeom prst="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bg1"/>
                </a:solidFill>
              </a:rPr>
              <a:t>L</a:t>
            </a:r>
          </a:p>
          <a:p>
            <a:pPr algn="ctr"/>
            <a:r>
              <a:rPr lang="en-US" altLang="ja-JP" sz="1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D169320-A174-4C77-A9B5-880CA627D10C}"/>
              </a:ext>
            </a:extLst>
          </p:cNvPr>
          <p:cNvSpPr/>
          <p:nvPr/>
        </p:nvSpPr>
        <p:spPr>
          <a:xfrm>
            <a:off x="3518935" y="373272"/>
            <a:ext cx="242397" cy="459967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T1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13DB8A1D-89AD-4134-8554-A95BF53F4C6D}"/>
              </a:ext>
            </a:extLst>
          </p:cNvPr>
          <p:cNvSpPr/>
          <p:nvPr/>
        </p:nvSpPr>
        <p:spPr>
          <a:xfrm>
            <a:off x="9788264" y="1115234"/>
            <a:ext cx="427361" cy="311358"/>
          </a:xfrm>
          <a:prstGeom prst="rect">
            <a:avLst/>
          </a:prstGeom>
          <a:solidFill>
            <a:srgbClr val="B898D0"/>
          </a:solidFill>
          <a:ln w="38100">
            <a:solidFill>
              <a:srgbClr val="B898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A1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BF377D01-CEB9-4379-A232-CD3A273C8F5F}"/>
              </a:ext>
            </a:extLst>
          </p:cNvPr>
          <p:cNvSpPr/>
          <p:nvPr/>
        </p:nvSpPr>
        <p:spPr>
          <a:xfrm>
            <a:off x="8838217" y="447576"/>
            <a:ext cx="427361" cy="311358"/>
          </a:xfrm>
          <a:prstGeom prst="rect">
            <a:avLst/>
          </a:prstGeom>
          <a:solidFill>
            <a:srgbClr val="B898D0"/>
          </a:solidFill>
          <a:ln w="38100">
            <a:solidFill>
              <a:srgbClr val="B898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A3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0CB17E83-2C1B-44EA-8654-291070AF447C}"/>
              </a:ext>
            </a:extLst>
          </p:cNvPr>
          <p:cNvSpPr/>
          <p:nvPr/>
        </p:nvSpPr>
        <p:spPr>
          <a:xfrm>
            <a:off x="8031672" y="429621"/>
            <a:ext cx="427361" cy="311358"/>
          </a:xfrm>
          <a:prstGeom prst="rect">
            <a:avLst/>
          </a:prstGeom>
          <a:solidFill>
            <a:srgbClr val="B898D0"/>
          </a:solidFill>
          <a:ln w="38100">
            <a:solidFill>
              <a:srgbClr val="B898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A4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4D1A9E9C-B53A-41F0-8F0D-EC6BF4BA0900}"/>
              </a:ext>
            </a:extLst>
          </p:cNvPr>
          <p:cNvSpPr/>
          <p:nvPr/>
        </p:nvSpPr>
        <p:spPr>
          <a:xfrm>
            <a:off x="8118402" y="1388242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✖</a:t>
            </a:r>
            <a:endParaRPr lang="en-US" altLang="ja-JP" sz="1400" b="1" dirty="0">
              <a:solidFill>
                <a:schemeClr val="accent1"/>
              </a:solidFill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0597493-B6E8-42C2-80F2-5D9F1A14C96D}"/>
              </a:ext>
            </a:extLst>
          </p:cNvPr>
          <p:cNvSpPr/>
          <p:nvPr/>
        </p:nvSpPr>
        <p:spPr>
          <a:xfrm>
            <a:off x="5866276" y="284234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B2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A2BF4611-3340-4D7A-A05F-77A40E2CF46F}"/>
              </a:ext>
            </a:extLst>
          </p:cNvPr>
          <p:cNvSpPr/>
          <p:nvPr/>
        </p:nvSpPr>
        <p:spPr>
          <a:xfrm>
            <a:off x="4941577" y="284234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B3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B3B23FC7-6559-4316-993B-83D0444D9D81}"/>
              </a:ext>
            </a:extLst>
          </p:cNvPr>
          <p:cNvSpPr/>
          <p:nvPr/>
        </p:nvSpPr>
        <p:spPr>
          <a:xfrm>
            <a:off x="4596941" y="956329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B5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14A741A2-8D04-4808-B3E4-FF10F7453626}"/>
              </a:ext>
            </a:extLst>
          </p:cNvPr>
          <p:cNvSpPr/>
          <p:nvPr/>
        </p:nvSpPr>
        <p:spPr>
          <a:xfrm>
            <a:off x="5252374" y="953670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B6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10D52A2A-57D5-49B7-B1EF-D5876FFD9E82}"/>
              </a:ext>
            </a:extLst>
          </p:cNvPr>
          <p:cNvSpPr/>
          <p:nvPr/>
        </p:nvSpPr>
        <p:spPr>
          <a:xfrm>
            <a:off x="6090719" y="938593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B7</a:t>
            </a: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8A345DD-1C0F-4B46-B69F-72328BC238FB}"/>
              </a:ext>
            </a:extLst>
          </p:cNvPr>
          <p:cNvSpPr/>
          <p:nvPr/>
        </p:nvSpPr>
        <p:spPr>
          <a:xfrm>
            <a:off x="6782378" y="925379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B8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47587BEE-FC17-46E3-A837-EA36D30EF90D}"/>
              </a:ext>
            </a:extLst>
          </p:cNvPr>
          <p:cNvSpPr/>
          <p:nvPr/>
        </p:nvSpPr>
        <p:spPr>
          <a:xfrm>
            <a:off x="6812252" y="1574659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B9</a:t>
            </a: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54DA8DA5-B9CA-4686-ADF4-3D81ABD30ACD}"/>
              </a:ext>
            </a:extLst>
          </p:cNvPr>
          <p:cNvSpPr/>
          <p:nvPr/>
        </p:nvSpPr>
        <p:spPr>
          <a:xfrm>
            <a:off x="6048743" y="1563962"/>
            <a:ext cx="570745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B10 </a:t>
            </a: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AFB30470-72D9-46C2-A4F4-237C61EA8BA9}"/>
              </a:ext>
            </a:extLst>
          </p:cNvPr>
          <p:cNvSpPr/>
          <p:nvPr/>
        </p:nvSpPr>
        <p:spPr>
          <a:xfrm>
            <a:off x="4880647" y="1574659"/>
            <a:ext cx="570745" cy="24988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B11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57F24677-74F5-46F1-9B71-2FFAD4D49C65}"/>
              </a:ext>
            </a:extLst>
          </p:cNvPr>
          <p:cNvSpPr/>
          <p:nvPr/>
        </p:nvSpPr>
        <p:spPr>
          <a:xfrm>
            <a:off x="6455397" y="3524821"/>
            <a:ext cx="208178" cy="327064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L</a:t>
            </a:r>
          </a:p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6EB6D3CB-8412-46DC-B38B-691ED055AF01}"/>
              </a:ext>
            </a:extLst>
          </p:cNvPr>
          <p:cNvSpPr/>
          <p:nvPr/>
        </p:nvSpPr>
        <p:spPr>
          <a:xfrm>
            <a:off x="6001586" y="3593023"/>
            <a:ext cx="207280" cy="33322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L</a:t>
            </a:r>
          </a:p>
          <a:p>
            <a:pPr algn="ctr"/>
            <a:r>
              <a:rPr lang="en-US" altLang="ja-JP" sz="1000" b="1" dirty="0">
                <a:solidFill>
                  <a:schemeClr val="accent6"/>
                </a:solidFill>
              </a:rPr>
              <a:t>5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BF82006B-B713-4F28-AD65-B338DD62D290}"/>
              </a:ext>
            </a:extLst>
          </p:cNvPr>
          <p:cNvSpPr/>
          <p:nvPr/>
        </p:nvSpPr>
        <p:spPr>
          <a:xfrm>
            <a:off x="7071988" y="3108236"/>
            <a:ext cx="448886" cy="271276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D1</a:t>
            </a: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5EC85B7F-61AC-44BE-A221-E340ACBD88C9}"/>
              </a:ext>
            </a:extLst>
          </p:cNvPr>
          <p:cNvSpPr/>
          <p:nvPr/>
        </p:nvSpPr>
        <p:spPr>
          <a:xfrm>
            <a:off x="3963920" y="510714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B4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606DB252-76A1-4D79-AD70-6276385B19D6}"/>
              </a:ext>
            </a:extLst>
          </p:cNvPr>
          <p:cNvSpPr/>
          <p:nvPr/>
        </p:nvSpPr>
        <p:spPr>
          <a:xfrm>
            <a:off x="3273894" y="373273"/>
            <a:ext cx="242398" cy="459967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T2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A70DB2F3-CE31-4B74-AD0C-A5D6BBCA8736}"/>
              </a:ext>
            </a:extLst>
          </p:cNvPr>
          <p:cNvSpPr/>
          <p:nvPr/>
        </p:nvSpPr>
        <p:spPr>
          <a:xfrm>
            <a:off x="2962693" y="397013"/>
            <a:ext cx="242398" cy="439024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T3</a:t>
            </a: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BAFEBE3E-7D4E-4ED6-9E83-5256CCA32268}"/>
              </a:ext>
            </a:extLst>
          </p:cNvPr>
          <p:cNvSpPr/>
          <p:nvPr/>
        </p:nvSpPr>
        <p:spPr>
          <a:xfrm>
            <a:off x="2691467" y="397014"/>
            <a:ext cx="242091" cy="43902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T4</a:t>
            </a: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37F728F1-8981-46F0-89D4-FCC4CD6461AF}"/>
              </a:ext>
            </a:extLst>
          </p:cNvPr>
          <p:cNvSpPr/>
          <p:nvPr/>
        </p:nvSpPr>
        <p:spPr>
          <a:xfrm>
            <a:off x="3224924" y="2680528"/>
            <a:ext cx="427361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O2</a:t>
            </a: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6E7CFDEF-FA71-4490-8AD3-5DB4A16F66EC}"/>
              </a:ext>
            </a:extLst>
          </p:cNvPr>
          <p:cNvSpPr/>
          <p:nvPr/>
        </p:nvSpPr>
        <p:spPr>
          <a:xfrm>
            <a:off x="3398640" y="3229796"/>
            <a:ext cx="427361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O1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C3958523-3FAD-47A8-9988-E04C73394401}"/>
              </a:ext>
            </a:extLst>
          </p:cNvPr>
          <p:cNvSpPr/>
          <p:nvPr/>
        </p:nvSpPr>
        <p:spPr>
          <a:xfrm>
            <a:off x="7071988" y="2254514"/>
            <a:ext cx="448886" cy="254172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D4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6BA6C0C-5C1C-4CD4-9522-D023DDEB610E}"/>
              </a:ext>
            </a:extLst>
          </p:cNvPr>
          <p:cNvSpPr/>
          <p:nvPr/>
        </p:nvSpPr>
        <p:spPr>
          <a:xfrm>
            <a:off x="7071988" y="2514818"/>
            <a:ext cx="448886" cy="271276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D3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82BCDC-8DF9-4704-8059-ED75D329EA30}"/>
              </a:ext>
            </a:extLst>
          </p:cNvPr>
          <p:cNvSpPr/>
          <p:nvPr/>
        </p:nvSpPr>
        <p:spPr>
          <a:xfrm>
            <a:off x="1871552" y="532652"/>
            <a:ext cx="514326" cy="18926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T5</a:t>
            </a:r>
            <a:endParaRPr kumimoji="1" lang="ja-JP" alt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A8AFEC-47DC-479A-842A-FC7118A62E3C}"/>
              </a:ext>
            </a:extLst>
          </p:cNvPr>
          <p:cNvSpPr/>
          <p:nvPr/>
        </p:nvSpPr>
        <p:spPr>
          <a:xfrm>
            <a:off x="1860069" y="742614"/>
            <a:ext cx="535446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T6</a:t>
            </a:r>
            <a:endParaRPr kumimoji="1" lang="ja-JP" alt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5C1B38-CE6C-47F3-BACC-595FFEECBD16}"/>
              </a:ext>
            </a:extLst>
          </p:cNvPr>
          <p:cNvSpPr/>
          <p:nvPr/>
        </p:nvSpPr>
        <p:spPr>
          <a:xfrm>
            <a:off x="1850432" y="1030816"/>
            <a:ext cx="535446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T7</a:t>
            </a:r>
            <a:endParaRPr kumimoji="1" lang="ja-JP" alt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5974433-9FC6-404D-BAD7-65170A8842F1}"/>
              </a:ext>
            </a:extLst>
          </p:cNvPr>
          <p:cNvSpPr/>
          <p:nvPr/>
        </p:nvSpPr>
        <p:spPr>
          <a:xfrm>
            <a:off x="1850432" y="1280821"/>
            <a:ext cx="523912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2">
                    <a:lumMod val="50000"/>
                  </a:schemeClr>
                </a:solidFill>
              </a:rPr>
              <a:t>T8</a:t>
            </a:r>
            <a:endParaRPr kumimoji="1" lang="ja-JP" alt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1CCA498D-65B0-4076-BA93-762C27CEAC2A}"/>
              </a:ext>
            </a:extLst>
          </p:cNvPr>
          <p:cNvSpPr/>
          <p:nvPr/>
        </p:nvSpPr>
        <p:spPr>
          <a:xfrm>
            <a:off x="2858532" y="1402806"/>
            <a:ext cx="523912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>
                <a:solidFill>
                  <a:schemeClr val="tx2">
                    <a:lumMod val="50000"/>
                  </a:schemeClr>
                </a:solidFill>
              </a:rPr>
              <a:t>T10</a:t>
            </a:r>
            <a:endParaRPr lang="en-US" altLang="ja-JP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6DD84BA6-40C8-450F-A7CB-C67E192AAC67}"/>
              </a:ext>
            </a:extLst>
          </p:cNvPr>
          <p:cNvGrpSpPr/>
          <p:nvPr/>
        </p:nvGrpSpPr>
        <p:grpSpPr>
          <a:xfrm>
            <a:off x="6393046" y="2997338"/>
            <a:ext cx="900440" cy="311358"/>
            <a:chOff x="6169260" y="3172879"/>
            <a:chExt cx="900440" cy="311358"/>
          </a:xfrm>
        </p:grpSpPr>
        <p:sp>
          <p:nvSpPr>
            <p:cNvPr id="120" name="楕円 119">
              <a:extLst>
                <a:ext uri="{FF2B5EF4-FFF2-40B4-BE49-F238E27FC236}">
                  <a16:creationId xmlns:a16="http://schemas.microsoft.com/office/drawing/2014/main" id="{59212F6A-7021-4831-B526-62B78583A79D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1166A197-BC57-494A-84DE-AB6742A7A48E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D8 </a:t>
              </a:r>
              <a:r>
                <a:rPr kumimoji="1" lang="en-US" altLang="ja-JP" sz="1200" b="1" dirty="0">
                  <a:solidFill>
                    <a:srgbClr val="7030A0"/>
                  </a:solidFill>
                </a:rPr>
                <a:t>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941918AB-EFE3-4611-B850-2286A11CAA1F}"/>
              </a:ext>
            </a:extLst>
          </p:cNvPr>
          <p:cNvGrpSpPr/>
          <p:nvPr/>
        </p:nvGrpSpPr>
        <p:grpSpPr>
          <a:xfrm>
            <a:off x="5651194" y="2984820"/>
            <a:ext cx="900440" cy="311358"/>
            <a:chOff x="6169260" y="3172879"/>
            <a:chExt cx="900440" cy="311358"/>
          </a:xfrm>
        </p:grpSpPr>
        <p:sp>
          <p:nvSpPr>
            <p:cNvPr id="122" name="楕円 121">
              <a:extLst>
                <a:ext uri="{FF2B5EF4-FFF2-40B4-BE49-F238E27FC236}">
                  <a16:creationId xmlns:a16="http://schemas.microsoft.com/office/drawing/2014/main" id="{1BA359D5-962D-40EE-8A0A-C001781589BD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6887FD1F-0C2A-4276-9C3F-47929910C5D0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D7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443CEBC0-92AA-4F9A-AF5B-042AED3602FC}"/>
              </a:ext>
            </a:extLst>
          </p:cNvPr>
          <p:cNvGrpSpPr/>
          <p:nvPr/>
        </p:nvGrpSpPr>
        <p:grpSpPr>
          <a:xfrm>
            <a:off x="5659046" y="2278951"/>
            <a:ext cx="900440" cy="311358"/>
            <a:chOff x="6169260" y="3172879"/>
            <a:chExt cx="900440" cy="311358"/>
          </a:xfrm>
        </p:grpSpPr>
        <p:sp>
          <p:nvSpPr>
            <p:cNvPr id="125" name="楕円 124">
              <a:extLst>
                <a:ext uri="{FF2B5EF4-FFF2-40B4-BE49-F238E27FC236}">
                  <a16:creationId xmlns:a16="http://schemas.microsoft.com/office/drawing/2014/main" id="{B3C2D739-DD88-489A-9F59-54141C64D8DF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ED7CA26F-E44B-4D3B-8236-25B8FA141C45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D6 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82474EB-6AD2-42B7-8DED-0ACA79982D12}"/>
              </a:ext>
            </a:extLst>
          </p:cNvPr>
          <p:cNvGrpSpPr/>
          <p:nvPr/>
        </p:nvGrpSpPr>
        <p:grpSpPr>
          <a:xfrm>
            <a:off x="6392432" y="2270615"/>
            <a:ext cx="900440" cy="311358"/>
            <a:chOff x="6169260" y="3172879"/>
            <a:chExt cx="900440" cy="311358"/>
          </a:xfrm>
        </p:grpSpPr>
        <p:sp>
          <p:nvSpPr>
            <p:cNvPr id="128" name="楕円 127">
              <a:extLst>
                <a:ext uri="{FF2B5EF4-FFF2-40B4-BE49-F238E27FC236}">
                  <a16:creationId xmlns:a16="http://schemas.microsoft.com/office/drawing/2014/main" id="{5C3648B7-614B-4C42-9607-1D3D9E376854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AA0D9C7-67A3-42A6-A117-A7BE4ED72EB6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D5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4DD34817-5495-4E59-9504-1209DE03C565}"/>
              </a:ext>
            </a:extLst>
          </p:cNvPr>
          <p:cNvSpPr/>
          <p:nvPr/>
        </p:nvSpPr>
        <p:spPr>
          <a:xfrm>
            <a:off x="5769786" y="4054474"/>
            <a:ext cx="207280" cy="333225"/>
          </a:xfrm>
          <a:prstGeom prst="rect">
            <a:avLst/>
          </a:prstGeom>
          <a:solidFill>
            <a:srgbClr val="FFFFFF">
              <a:alpha val="20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>
                <a:solidFill>
                  <a:srgbClr val="00B050"/>
                </a:solidFill>
              </a:rPr>
              <a:t>L</a:t>
            </a:r>
          </a:p>
          <a:p>
            <a:pPr algn="ctr"/>
            <a:r>
              <a:rPr lang="en-US" altLang="ja-JP" sz="1050" b="1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9D14672-D517-49E5-BA61-8E7DAFAF631B}"/>
              </a:ext>
            </a:extLst>
          </p:cNvPr>
          <p:cNvSpPr/>
          <p:nvPr/>
        </p:nvSpPr>
        <p:spPr>
          <a:xfrm>
            <a:off x="1850432" y="4048843"/>
            <a:ext cx="3481625" cy="1572586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Kitchen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86" name="四角形: 角を丸くする 185">
            <a:extLst>
              <a:ext uri="{FF2B5EF4-FFF2-40B4-BE49-F238E27FC236}">
                <a16:creationId xmlns:a16="http://schemas.microsoft.com/office/drawing/2014/main" id="{5E4C90BA-D272-4AE9-921E-DD237026A7E4}"/>
              </a:ext>
            </a:extLst>
          </p:cNvPr>
          <p:cNvSpPr/>
          <p:nvPr/>
        </p:nvSpPr>
        <p:spPr>
          <a:xfrm>
            <a:off x="8085416" y="3775526"/>
            <a:ext cx="1992063" cy="2634898"/>
          </a:xfrm>
          <a:prstGeom prst="roundRect">
            <a:avLst/>
          </a:prstGeom>
          <a:solidFill>
            <a:srgbClr val="FFFFFF">
              <a:alpha val="50196"/>
            </a:srgb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accent2">
                    <a:lumMod val="50000"/>
                  </a:schemeClr>
                </a:solidFill>
                <a:latin typeface="Constantia" panose="02030602050306030303" pitchFamily="18" charset="0"/>
              </a:rPr>
              <a:t>ROJY</a:t>
            </a:r>
            <a:endParaRPr lang="ja-JP" altLang="en-US" sz="1600" b="1" dirty="0">
              <a:solidFill>
                <a:schemeClr val="accent2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37AD93DE-5941-470E-BE12-ED1EF1E422EA}"/>
              </a:ext>
            </a:extLst>
          </p:cNvPr>
          <p:cNvSpPr/>
          <p:nvPr/>
        </p:nvSpPr>
        <p:spPr>
          <a:xfrm>
            <a:off x="10077478" y="3837437"/>
            <a:ext cx="1076023" cy="910955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Coquette</a:t>
            </a:r>
          </a:p>
          <a:p>
            <a:pPr algn="ctr"/>
            <a:r>
              <a:rPr lang="en-US" altLang="ja-JP" sz="105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(Crew room)</a:t>
            </a:r>
            <a:endParaRPr kumimoji="1"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C995331B-4B2C-4883-9180-8EDE4F82E7ED}"/>
              </a:ext>
            </a:extLst>
          </p:cNvPr>
          <p:cNvSpPr/>
          <p:nvPr/>
        </p:nvSpPr>
        <p:spPr>
          <a:xfrm>
            <a:off x="6785155" y="4516873"/>
            <a:ext cx="1246517" cy="1344622"/>
          </a:xfrm>
          <a:prstGeom prst="rect">
            <a:avLst/>
          </a:prstGeom>
          <a:solidFill>
            <a:srgbClr val="FFFFFF">
              <a:alpha val="60000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b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sp>
        <p:nvSpPr>
          <p:cNvPr id="191" name="楕円 190">
            <a:extLst>
              <a:ext uri="{FF2B5EF4-FFF2-40B4-BE49-F238E27FC236}">
                <a16:creationId xmlns:a16="http://schemas.microsoft.com/office/drawing/2014/main" id="{3EA13922-E124-45CD-B7D3-561ADB277A94}"/>
              </a:ext>
            </a:extLst>
          </p:cNvPr>
          <p:cNvSpPr/>
          <p:nvPr/>
        </p:nvSpPr>
        <p:spPr>
          <a:xfrm>
            <a:off x="1954118" y="2991886"/>
            <a:ext cx="912787" cy="874228"/>
          </a:xfrm>
          <a:prstGeom prst="ellipse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Pizza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625D80EB-D5E3-49A6-A8D9-8BD30B7445F8}"/>
              </a:ext>
            </a:extLst>
          </p:cNvPr>
          <p:cNvSpPr/>
          <p:nvPr/>
        </p:nvSpPr>
        <p:spPr>
          <a:xfrm>
            <a:off x="344690" y="510714"/>
            <a:ext cx="496916" cy="58997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ディナー用</a:t>
            </a:r>
            <a:r>
              <a:rPr lang="ja-JP" altLang="en-US" b="1" dirty="0">
                <a:solidFill>
                  <a:schemeClr val="bg1"/>
                </a:solidFill>
              </a:rPr>
              <a:t>卓番 　</a:t>
            </a:r>
            <a:r>
              <a:rPr lang="ja-JP" altLang="en-US" b="1" dirty="0">
                <a:solidFill>
                  <a:srgbClr val="FF0000"/>
                </a:solidFill>
              </a:rPr>
              <a:t>■</a:t>
            </a:r>
            <a:r>
              <a:rPr lang="ja-JP" altLang="en-US" b="1" dirty="0">
                <a:solidFill>
                  <a:schemeClr val="accent4"/>
                </a:solidFill>
              </a:rPr>
              <a:t>週末ポジション</a:t>
            </a:r>
            <a:endParaRPr kumimoji="1" lang="en-US" altLang="ja-JP" b="1" dirty="0">
              <a:solidFill>
                <a:schemeClr val="accent4"/>
              </a:solidFill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945454DF-9DA9-41B0-A7D0-4321ADC1B166}"/>
              </a:ext>
            </a:extLst>
          </p:cNvPr>
          <p:cNvSpPr/>
          <p:nvPr/>
        </p:nvSpPr>
        <p:spPr>
          <a:xfrm>
            <a:off x="7666306" y="2036710"/>
            <a:ext cx="3507350" cy="1738816"/>
          </a:xfrm>
          <a:prstGeom prst="roundRect">
            <a:avLst/>
          </a:prstGeom>
          <a:solidFill>
            <a:srgbClr val="B898D0">
              <a:alpha val="30196"/>
            </a:srgb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/>
                </a:solidFill>
                <a:latin typeface="Constantia" panose="02030602050306030303" pitchFamily="18" charset="0"/>
              </a:rPr>
              <a:t>Steak</a:t>
            </a:r>
          </a:p>
          <a:p>
            <a:pPr algn="ctr"/>
            <a:r>
              <a:rPr kumimoji="1" lang="en-US" altLang="ja-JP" sz="1600" b="1" dirty="0">
                <a:solidFill>
                  <a:schemeClr val="tx1"/>
                </a:solidFill>
                <a:latin typeface="Constantia" panose="02030602050306030303" pitchFamily="18" charset="0"/>
              </a:rPr>
              <a:t>Restaurant</a:t>
            </a:r>
          </a:p>
          <a:p>
            <a:pPr algn="ctr"/>
            <a:r>
              <a:rPr kumimoji="1" lang="en-US" altLang="ja-JP" sz="1600" b="1" dirty="0">
                <a:solidFill>
                  <a:schemeClr val="tx1"/>
                </a:solidFill>
                <a:latin typeface="Constantia" panose="02030602050306030303" pitchFamily="18" charset="0"/>
              </a:rPr>
              <a:t>Coquette</a:t>
            </a:r>
            <a:endParaRPr kumimoji="1" lang="ja-JP" altLang="en-US" sz="16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22380462-BD03-428A-95DB-4D0D444F0EF9}"/>
              </a:ext>
            </a:extLst>
          </p:cNvPr>
          <p:cNvSpPr/>
          <p:nvPr/>
        </p:nvSpPr>
        <p:spPr>
          <a:xfrm>
            <a:off x="4079503" y="2317323"/>
            <a:ext cx="1306035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H1 </a:t>
            </a:r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H3</a:t>
            </a:r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 H5  </a:t>
            </a:r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H7</a:t>
            </a:r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H9</a:t>
            </a:r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  H11</a:t>
            </a:r>
          </a:p>
          <a:p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H2 H4 H6  H8 H10 H12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76007980-2CBB-484C-A2FF-46925AB1C841}"/>
              </a:ext>
            </a:extLst>
          </p:cNvPr>
          <p:cNvSpPr/>
          <p:nvPr/>
        </p:nvSpPr>
        <p:spPr>
          <a:xfrm>
            <a:off x="4088420" y="3046424"/>
            <a:ext cx="1306035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I1 </a:t>
            </a:r>
            <a:r>
              <a:rPr lang="ja-JP" altLang="en-US" sz="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I3</a:t>
            </a:r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   I5   </a:t>
            </a:r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I7    I9</a:t>
            </a:r>
            <a:r>
              <a:rPr lang="en-US" altLang="ja-JP" sz="800" b="1" dirty="0">
                <a:solidFill>
                  <a:schemeClr val="tx2">
                    <a:lumMod val="50000"/>
                  </a:schemeClr>
                </a:solidFill>
              </a:rPr>
              <a:t>    I11</a:t>
            </a:r>
          </a:p>
          <a:p>
            <a:r>
              <a:rPr lang="en-US" altLang="ja-JP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I2  I4   I6   I8    I10   I12</a:t>
            </a: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7AC8450F-E9E3-4D55-A73A-591E196E474E}"/>
              </a:ext>
            </a:extLst>
          </p:cNvPr>
          <p:cNvSpPr/>
          <p:nvPr/>
        </p:nvSpPr>
        <p:spPr>
          <a:xfrm>
            <a:off x="1850431" y="1557833"/>
            <a:ext cx="815337" cy="504547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b="1" dirty="0">
              <a:solidFill>
                <a:schemeClr val="tx2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17" name="グラフィックス 16" descr="喫煙">
            <a:extLst>
              <a:ext uri="{FF2B5EF4-FFF2-40B4-BE49-F238E27FC236}">
                <a16:creationId xmlns:a16="http://schemas.microsoft.com/office/drawing/2014/main" id="{B2395C9A-19F3-4AE1-A272-24117F7F8C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60069" y="1607819"/>
            <a:ext cx="396059" cy="396059"/>
          </a:xfrm>
          <a:prstGeom prst="rect">
            <a:avLst/>
          </a:prstGeom>
        </p:spPr>
      </p:pic>
      <p:pic>
        <p:nvPicPr>
          <p:cNvPr id="25" name="グラフィックス 24" descr="男性と女性">
            <a:extLst>
              <a:ext uri="{FF2B5EF4-FFF2-40B4-BE49-F238E27FC236}">
                <a16:creationId xmlns:a16="http://schemas.microsoft.com/office/drawing/2014/main" id="{BD14C78E-211C-4CF2-83D3-BC3B03E156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53815" y="5311593"/>
            <a:ext cx="521851" cy="521851"/>
          </a:xfrm>
          <a:prstGeom prst="rect">
            <a:avLst/>
          </a:prstGeom>
        </p:spPr>
      </p:pic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DD156ADA-0553-4B50-9401-F24C77C8E148}"/>
              </a:ext>
            </a:extLst>
          </p:cNvPr>
          <p:cNvSpPr/>
          <p:nvPr/>
        </p:nvSpPr>
        <p:spPr>
          <a:xfrm>
            <a:off x="4071775" y="3683546"/>
            <a:ext cx="1306035" cy="343251"/>
          </a:xfrm>
          <a:prstGeom prst="rect">
            <a:avLst/>
          </a:prstGeom>
          <a:solidFill>
            <a:srgbClr val="FFFFFF">
              <a:alpha val="30196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Dish up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EDDDB6F-0AAD-ACD7-688B-DDC79EADA6A6}"/>
              </a:ext>
            </a:extLst>
          </p:cNvPr>
          <p:cNvSpPr/>
          <p:nvPr/>
        </p:nvSpPr>
        <p:spPr>
          <a:xfrm>
            <a:off x="2739408" y="2912703"/>
            <a:ext cx="427361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O3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EDD1D80-EDCE-E5B0-B976-57F5E76FEA46}"/>
              </a:ext>
            </a:extLst>
          </p:cNvPr>
          <p:cNvSpPr/>
          <p:nvPr/>
        </p:nvSpPr>
        <p:spPr>
          <a:xfrm>
            <a:off x="2341424" y="2552403"/>
            <a:ext cx="427361" cy="3113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</a:rPr>
              <a:t>O4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92832851-958C-E4BB-BDE3-FD033C803895}"/>
              </a:ext>
            </a:extLst>
          </p:cNvPr>
          <p:cNvSpPr/>
          <p:nvPr/>
        </p:nvSpPr>
        <p:spPr>
          <a:xfrm>
            <a:off x="7979991" y="274489"/>
            <a:ext cx="2683922" cy="1738816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rgbClr val="C00000"/>
              </a:solidFill>
              <a:latin typeface="Constantia" panose="02030602050306030303" pitchFamily="18" charset="0"/>
            </a:endParaRPr>
          </a:p>
          <a:p>
            <a:pPr algn="ctr"/>
            <a:r>
              <a:rPr kumimoji="1" lang="en-US" altLang="ja-JP" sz="3200" b="1" dirty="0">
                <a:solidFill>
                  <a:srgbClr val="C00000"/>
                </a:solidFill>
                <a:latin typeface="Constantia" panose="02030602050306030303" pitchFamily="18" charset="0"/>
              </a:rPr>
              <a:t>A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27D0C00C-F3BE-AABD-D349-31798EA2BF29}"/>
              </a:ext>
            </a:extLst>
          </p:cNvPr>
          <p:cNvSpPr/>
          <p:nvPr/>
        </p:nvSpPr>
        <p:spPr>
          <a:xfrm>
            <a:off x="3986751" y="261376"/>
            <a:ext cx="1704040" cy="1900211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rgbClr val="C00000"/>
              </a:solidFill>
              <a:latin typeface="Constantia" panose="02030602050306030303" pitchFamily="18" charset="0"/>
            </a:endParaRPr>
          </a:p>
          <a:p>
            <a:pPr algn="ctr"/>
            <a:r>
              <a:rPr kumimoji="1" lang="en-US" altLang="ja-JP" sz="3200" b="1" dirty="0">
                <a:solidFill>
                  <a:srgbClr val="C00000"/>
                </a:solidFill>
                <a:latin typeface="Constantia" panose="02030602050306030303" pitchFamily="18" charset="0"/>
              </a:rPr>
              <a:t>LB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809DFE9C-FB11-C07C-32AE-EAB6A817FE5A}"/>
              </a:ext>
            </a:extLst>
          </p:cNvPr>
          <p:cNvSpPr/>
          <p:nvPr/>
        </p:nvSpPr>
        <p:spPr>
          <a:xfrm>
            <a:off x="1642884" y="258047"/>
            <a:ext cx="2327726" cy="1913975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rgbClr val="C00000"/>
              </a:solidFill>
              <a:latin typeface="Constantia" panose="02030602050306030303" pitchFamily="18" charset="0"/>
            </a:endParaRPr>
          </a:p>
          <a:p>
            <a:pPr algn="ctr"/>
            <a:r>
              <a:rPr kumimoji="1" lang="en-US" altLang="ja-JP" sz="3200" b="1" dirty="0">
                <a:solidFill>
                  <a:srgbClr val="C00000"/>
                </a:solidFill>
                <a:latin typeface="Constantia" panose="02030602050306030303" pitchFamily="18" charset="0"/>
              </a:rPr>
              <a:t>T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E5ED847E-42FF-966A-BE4F-9F00D3C9089D}"/>
              </a:ext>
            </a:extLst>
          </p:cNvPr>
          <p:cNvSpPr/>
          <p:nvPr/>
        </p:nvSpPr>
        <p:spPr>
          <a:xfrm>
            <a:off x="5654488" y="2017632"/>
            <a:ext cx="1967551" cy="1456711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rgbClr val="C00000"/>
              </a:solidFill>
              <a:latin typeface="Constantia" panose="02030602050306030303" pitchFamily="18" charset="0"/>
            </a:endParaRPr>
          </a:p>
          <a:p>
            <a:pPr algn="ctr"/>
            <a:r>
              <a:rPr lang="en-US" altLang="ja-JP" sz="3200" b="1" dirty="0">
                <a:solidFill>
                  <a:srgbClr val="C00000"/>
                </a:solidFill>
                <a:latin typeface="Constantia" panose="02030602050306030303" pitchFamily="18" charset="0"/>
              </a:rPr>
              <a:t>D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0BD8EE8C-212E-54E8-D0BE-4FA441D87BEE}"/>
              </a:ext>
            </a:extLst>
          </p:cNvPr>
          <p:cNvGrpSpPr/>
          <p:nvPr/>
        </p:nvGrpSpPr>
        <p:grpSpPr>
          <a:xfrm>
            <a:off x="7450444" y="3357687"/>
            <a:ext cx="655279" cy="518547"/>
            <a:chOff x="7313456" y="3290850"/>
            <a:chExt cx="778973" cy="590116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8" name="矢印: 上 17">
              <a:extLst>
                <a:ext uri="{FF2B5EF4-FFF2-40B4-BE49-F238E27FC236}">
                  <a16:creationId xmlns:a16="http://schemas.microsoft.com/office/drawing/2014/main" id="{E232060C-5D61-0EB6-2B6B-01BA499818F4}"/>
                </a:ext>
              </a:extLst>
            </p:cNvPr>
            <p:cNvSpPr/>
            <p:nvPr/>
          </p:nvSpPr>
          <p:spPr>
            <a:xfrm>
              <a:off x="7313456" y="3290850"/>
              <a:ext cx="778973" cy="590116"/>
            </a:xfrm>
            <a:prstGeom prst="upArrow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BE5DC75-2722-ACC8-EAD3-9935866ED279}"/>
                </a:ext>
              </a:extLst>
            </p:cNvPr>
            <p:cNvSpPr txBox="1"/>
            <p:nvPr/>
          </p:nvSpPr>
          <p:spPr>
            <a:xfrm>
              <a:off x="7397181" y="3446088"/>
              <a:ext cx="5898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900" b="1" dirty="0"/>
                <a:t>2</a:t>
              </a:r>
              <a:r>
                <a:rPr kumimoji="1" lang="ja-JP" altLang="en-US" sz="900" b="1" dirty="0"/>
                <a:t>レジ</a:t>
              </a: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C78DCD1-EF17-126D-A4D8-75F9CA114E17}"/>
              </a:ext>
            </a:extLst>
          </p:cNvPr>
          <p:cNvGrpSpPr/>
          <p:nvPr/>
        </p:nvGrpSpPr>
        <p:grpSpPr>
          <a:xfrm>
            <a:off x="7862438" y="1568735"/>
            <a:ext cx="680614" cy="403714"/>
            <a:chOff x="7348712" y="3251843"/>
            <a:chExt cx="939318" cy="403714"/>
          </a:xfrm>
        </p:grpSpPr>
        <p:sp>
          <p:nvSpPr>
            <p:cNvPr id="21" name="矢印: 上 20">
              <a:extLst>
                <a:ext uri="{FF2B5EF4-FFF2-40B4-BE49-F238E27FC236}">
                  <a16:creationId xmlns:a16="http://schemas.microsoft.com/office/drawing/2014/main" id="{66B14D86-F145-D8CB-A4B1-1ADCC35F3425}"/>
                </a:ext>
              </a:extLst>
            </p:cNvPr>
            <p:cNvSpPr/>
            <p:nvPr/>
          </p:nvSpPr>
          <p:spPr>
            <a:xfrm>
              <a:off x="7397180" y="3251843"/>
              <a:ext cx="778973" cy="403714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35F04871-C02F-4F2E-E413-080D7206087C}"/>
                </a:ext>
              </a:extLst>
            </p:cNvPr>
            <p:cNvSpPr txBox="1"/>
            <p:nvPr/>
          </p:nvSpPr>
          <p:spPr>
            <a:xfrm>
              <a:off x="7348712" y="3409234"/>
              <a:ext cx="9393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3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7A14710E-D658-F0BE-8DE3-AB0A5A07F9F4}"/>
              </a:ext>
            </a:extLst>
          </p:cNvPr>
          <p:cNvGrpSpPr/>
          <p:nvPr/>
        </p:nvGrpSpPr>
        <p:grpSpPr>
          <a:xfrm>
            <a:off x="8899749" y="1609895"/>
            <a:ext cx="644764" cy="362554"/>
            <a:chOff x="7483968" y="3251971"/>
            <a:chExt cx="644764" cy="468227"/>
          </a:xfrm>
        </p:grpSpPr>
        <p:sp>
          <p:nvSpPr>
            <p:cNvPr id="27" name="矢印: 上 26">
              <a:extLst>
                <a:ext uri="{FF2B5EF4-FFF2-40B4-BE49-F238E27FC236}">
                  <a16:creationId xmlns:a16="http://schemas.microsoft.com/office/drawing/2014/main" id="{0F6A88B0-40FE-E85B-3716-E823DD374E82}"/>
                </a:ext>
              </a:extLst>
            </p:cNvPr>
            <p:cNvSpPr/>
            <p:nvPr/>
          </p:nvSpPr>
          <p:spPr>
            <a:xfrm>
              <a:off x="7483968" y="3251971"/>
              <a:ext cx="629983" cy="468227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C2F593E7-F3D7-2B0B-3322-1C5F830E45A6}"/>
                </a:ext>
              </a:extLst>
            </p:cNvPr>
            <p:cNvSpPr txBox="1"/>
            <p:nvPr/>
          </p:nvSpPr>
          <p:spPr>
            <a:xfrm>
              <a:off x="7498749" y="3381963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4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ED72E9BD-6290-1378-2CF9-F188432D45FD}"/>
              </a:ext>
            </a:extLst>
          </p:cNvPr>
          <p:cNvGrpSpPr/>
          <p:nvPr/>
        </p:nvGrpSpPr>
        <p:grpSpPr>
          <a:xfrm>
            <a:off x="3550088" y="1490447"/>
            <a:ext cx="658609" cy="403715"/>
            <a:chOff x="7470123" y="3272798"/>
            <a:chExt cx="658609" cy="403715"/>
          </a:xfrm>
        </p:grpSpPr>
        <p:sp>
          <p:nvSpPr>
            <p:cNvPr id="30" name="矢印: 上 29">
              <a:extLst>
                <a:ext uri="{FF2B5EF4-FFF2-40B4-BE49-F238E27FC236}">
                  <a16:creationId xmlns:a16="http://schemas.microsoft.com/office/drawing/2014/main" id="{6FB60F8A-92E9-B87F-A752-76FD17C6EBF6}"/>
                </a:ext>
              </a:extLst>
            </p:cNvPr>
            <p:cNvSpPr/>
            <p:nvPr/>
          </p:nvSpPr>
          <p:spPr>
            <a:xfrm>
              <a:off x="7470123" y="3272798"/>
              <a:ext cx="629983" cy="403715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6F71C107-53AC-7AC0-AB2F-B0467CED0DC1}"/>
                </a:ext>
              </a:extLst>
            </p:cNvPr>
            <p:cNvSpPr txBox="1"/>
            <p:nvPr/>
          </p:nvSpPr>
          <p:spPr>
            <a:xfrm>
              <a:off x="7498749" y="3381963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5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B9F332A-26EC-CC5D-7D51-2C22010BD18F}"/>
              </a:ext>
            </a:extLst>
          </p:cNvPr>
          <p:cNvGrpSpPr/>
          <p:nvPr/>
        </p:nvGrpSpPr>
        <p:grpSpPr>
          <a:xfrm>
            <a:off x="3015046" y="3964742"/>
            <a:ext cx="755754" cy="445750"/>
            <a:chOff x="7397180" y="3251843"/>
            <a:chExt cx="786558" cy="590116"/>
          </a:xfrm>
        </p:grpSpPr>
        <p:sp>
          <p:nvSpPr>
            <p:cNvPr id="33" name="矢印: 上 32">
              <a:extLst>
                <a:ext uri="{FF2B5EF4-FFF2-40B4-BE49-F238E27FC236}">
                  <a16:creationId xmlns:a16="http://schemas.microsoft.com/office/drawing/2014/main" id="{71335118-C940-0324-DBBA-06CBE0414FD8}"/>
                </a:ext>
              </a:extLst>
            </p:cNvPr>
            <p:cNvSpPr/>
            <p:nvPr/>
          </p:nvSpPr>
          <p:spPr>
            <a:xfrm>
              <a:off x="7397180" y="3251843"/>
              <a:ext cx="778973" cy="590116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7D28219D-4139-3E16-A740-B06E3DC01FF1}"/>
                </a:ext>
              </a:extLst>
            </p:cNvPr>
            <p:cNvSpPr txBox="1"/>
            <p:nvPr/>
          </p:nvSpPr>
          <p:spPr>
            <a:xfrm>
              <a:off x="7553755" y="3381000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1</a:t>
              </a:r>
              <a:r>
                <a:rPr lang="ja-JP" altLang="en-US" sz="900" b="1" dirty="0"/>
                <a:t>レジ</a:t>
              </a:r>
              <a:endParaRPr kumimoji="1" lang="ja-JP" altLang="en-US" sz="900" b="1" dirty="0"/>
            </a:p>
          </p:txBody>
        </p:sp>
      </p:grp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F576099-EC19-5664-608B-D7F16925CDF2}"/>
              </a:ext>
            </a:extLst>
          </p:cNvPr>
          <p:cNvSpPr/>
          <p:nvPr/>
        </p:nvSpPr>
        <p:spPr>
          <a:xfrm>
            <a:off x="6725637" y="4501341"/>
            <a:ext cx="1306035" cy="1360154"/>
          </a:xfrm>
          <a:prstGeom prst="rect">
            <a:avLst/>
          </a:prstGeom>
          <a:solidFill>
            <a:srgbClr val="FFFFFF">
              <a:alpha val="30196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 err="1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Toiret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A269AC17-2921-8FE1-CC0F-A06B252AF39E}"/>
              </a:ext>
            </a:extLst>
          </p:cNvPr>
          <p:cNvSpPr/>
          <p:nvPr/>
        </p:nvSpPr>
        <p:spPr>
          <a:xfrm>
            <a:off x="5725182" y="261903"/>
            <a:ext cx="2244340" cy="1738816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rgbClr val="C00000"/>
              </a:solidFill>
              <a:latin typeface="Constantia" panose="02030602050306030303" pitchFamily="18" charset="0"/>
            </a:endParaRPr>
          </a:p>
          <a:p>
            <a:pPr algn="ctr"/>
            <a:r>
              <a:rPr lang="en-US" altLang="ja-JP" sz="3200" b="1" dirty="0">
                <a:solidFill>
                  <a:srgbClr val="C00000"/>
                </a:solidFill>
                <a:latin typeface="Constantia" panose="02030602050306030303" pitchFamily="18" charset="0"/>
              </a:rPr>
              <a:t>RB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A54ECCE0-474B-0499-C1D2-F77E5C485508}"/>
              </a:ext>
            </a:extLst>
          </p:cNvPr>
          <p:cNvSpPr/>
          <p:nvPr/>
        </p:nvSpPr>
        <p:spPr>
          <a:xfrm>
            <a:off x="1727438" y="2182104"/>
            <a:ext cx="3909870" cy="1501441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rgbClr val="C00000"/>
              </a:solidFill>
              <a:latin typeface="Constantia" panose="02030602050306030303" pitchFamily="18" charset="0"/>
            </a:endParaRPr>
          </a:p>
          <a:p>
            <a:pPr algn="ctr"/>
            <a:r>
              <a:rPr lang="en-US" altLang="ja-JP" sz="3200" b="1" dirty="0">
                <a:solidFill>
                  <a:srgbClr val="C00000"/>
                </a:solidFill>
                <a:latin typeface="Constantia" panose="02030602050306030303" pitchFamily="18" charset="0"/>
              </a:rPr>
              <a:t>IOH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17F4B64C-72F5-2DDE-DA08-C20F7C0929E3}"/>
              </a:ext>
            </a:extLst>
          </p:cNvPr>
          <p:cNvSpPr/>
          <p:nvPr/>
        </p:nvSpPr>
        <p:spPr>
          <a:xfrm>
            <a:off x="5644475" y="3480289"/>
            <a:ext cx="1967551" cy="1006076"/>
          </a:xfrm>
          <a:prstGeom prst="round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err="1">
                <a:solidFill>
                  <a:srgbClr val="C00000"/>
                </a:solidFill>
                <a:latin typeface="Constantia" panose="02030602050306030303" pitchFamily="18" charset="0"/>
              </a:rPr>
              <a:t>DrL</a:t>
            </a:r>
            <a:endParaRPr kumimoji="1" lang="ja-JP" altLang="en-US" sz="3200" b="1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71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38" grpId="0" animBg="1"/>
      <p:bldP spid="46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0" grpId="0" animBg="1"/>
      <p:bldP spid="92" grpId="0" animBg="1"/>
      <p:bldP spid="96" grpId="0" animBg="1"/>
      <p:bldP spid="101" grpId="0" animBg="1"/>
      <p:bldP spid="102" grpId="0" animBg="1"/>
      <p:bldP spid="103" grpId="0" animBg="1"/>
      <p:bldP spid="104" grpId="0" animBg="1"/>
      <p:bldP spid="115" grpId="0" animBg="1"/>
      <p:bldP spid="116" grpId="0" animBg="1"/>
      <p:bldP spid="66" grpId="0" animBg="1"/>
      <p:bldP spid="67" grpId="0" animBg="1"/>
      <p:bldP spid="71" grpId="0" animBg="1"/>
      <p:bldP spid="184" grpId="0" animBg="1"/>
      <p:bldP spid="189" grpId="0" animBg="1"/>
      <p:bldP spid="98" grpId="0" animBg="1"/>
      <p:bldP spid="99" grpId="0" animBg="1"/>
      <p:bldP spid="111" grpId="0" animBg="1"/>
      <p:bldP spid="2" grpId="0" animBg="1"/>
      <p:bldP spid="3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地図, 電子機器 が含まれている画像&#10;&#10;自動的に生成された説明">
            <a:extLst>
              <a:ext uri="{FF2B5EF4-FFF2-40B4-BE49-F238E27FC236}">
                <a16:creationId xmlns:a16="http://schemas.microsoft.com/office/drawing/2014/main" id="{7575A77D-0629-4EE6-9805-545A0C94FC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42" r="15039" b="37333"/>
          <a:stretch/>
        </p:blipFill>
        <p:spPr>
          <a:xfrm rot="10800000">
            <a:off x="514949" y="391452"/>
            <a:ext cx="11430000" cy="6384251"/>
          </a:xfrm>
          <a:prstGeom prst="rect">
            <a:avLst/>
          </a:prstGeom>
        </p:spPr>
      </p:pic>
      <p:pic>
        <p:nvPicPr>
          <p:cNvPr id="26" name="グラフィックス 31" descr="男性 単色塗りつぶし">
            <a:extLst>
              <a:ext uri="{FF2B5EF4-FFF2-40B4-BE49-F238E27FC236}">
                <a16:creationId xmlns:a16="http://schemas.microsoft.com/office/drawing/2014/main" id="{58076348-26E5-11D8-0F3E-252D64D3D9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3423" y="3241268"/>
            <a:ext cx="1253400" cy="1253400"/>
          </a:xfrm>
          <a:prstGeom prst="rect">
            <a:avLst/>
          </a:prstGeom>
        </p:spPr>
      </p:pic>
      <p:pic>
        <p:nvPicPr>
          <p:cNvPr id="34" name="グラフィックス 31" descr="男性 単色塗りつぶし">
            <a:extLst>
              <a:ext uri="{FF2B5EF4-FFF2-40B4-BE49-F238E27FC236}">
                <a16:creationId xmlns:a16="http://schemas.microsoft.com/office/drawing/2014/main" id="{12582139-20CF-1043-EA3E-AB2B77E0B0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51418" y="4585943"/>
            <a:ext cx="1253400" cy="1253400"/>
          </a:xfrm>
          <a:prstGeom prst="rect">
            <a:avLst/>
          </a:prstGeom>
        </p:spPr>
      </p:pic>
      <p:pic>
        <p:nvPicPr>
          <p:cNvPr id="36" name="グラフィックス 31" descr="男性 単色塗りつぶし">
            <a:extLst>
              <a:ext uri="{FF2B5EF4-FFF2-40B4-BE49-F238E27FC236}">
                <a16:creationId xmlns:a16="http://schemas.microsoft.com/office/drawing/2014/main" id="{330437A9-F99D-0981-0988-CC37959CFF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08453" y="2479587"/>
            <a:ext cx="1264600" cy="1264600"/>
          </a:xfrm>
          <a:prstGeom prst="rect">
            <a:avLst/>
          </a:prstGeom>
        </p:spPr>
      </p:pic>
      <p:pic>
        <p:nvPicPr>
          <p:cNvPr id="39" name="グラフィックス 31" descr="男性 単色塗りつぶし">
            <a:extLst>
              <a:ext uri="{FF2B5EF4-FFF2-40B4-BE49-F238E27FC236}">
                <a16:creationId xmlns:a16="http://schemas.microsoft.com/office/drawing/2014/main" id="{2CC78434-417B-3F46-43B6-B7E3751EABE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842857" y="4523951"/>
            <a:ext cx="1263600" cy="1263600"/>
          </a:xfrm>
          <a:prstGeom prst="rect">
            <a:avLst/>
          </a:prstGeom>
        </p:spPr>
      </p:pic>
      <p:sp>
        <p:nvSpPr>
          <p:cNvPr id="42" name="四角形 41">
            <a:extLst>
              <a:ext uri="{FF2B5EF4-FFF2-40B4-BE49-F238E27FC236}">
                <a16:creationId xmlns:a16="http://schemas.microsoft.com/office/drawing/2014/main" id="{B132F33D-8BF8-9B1A-2772-990D7804548B}"/>
              </a:ext>
            </a:extLst>
          </p:cNvPr>
          <p:cNvSpPr/>
          <p:nvPr/>
        </p:nvSpPr>
        <p:spPr>
          <a:xfrm>
            <a:off x="10013901" y="3391922"/>
            <a:ext cx="1467270" cy="489107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パスタ</a:t>
            </a:r>
          </a:p>
        </p:txBody>
      </p:sp>
      <p:sp>
        <p:nvSpPr>
          <p:cNvPr id="44" name="四角形 43">
            <a:extLst>
              <a:ext uri="{FF2B5EF4-FFF2-40B4-BE49-F238E27FC236}">
                <a16:creationId xmlns:a16="http://schemas.microsoft.com/office/drawing/2014/main" id="{01C54013-AE3D-E177-E7D8-31D5DFDF0712}"/>
              </a:ext>
            </a:extLst>
          </p:cNvPr>
          <p:cNvSpPr/>
          <p:nvPr/>
        </p:nvSpPr>
        <p:spPr>
          <a:xfrm>
            <a:off x="2963673" y="5212642"/>
            <a:ext cx="3132327" cy="470789"/>
          </a:xfrm>
          <a:prstGeom prst="rect">
            <a:avLst/>
          </a:prstGeom>
          <a:solidFill>
            <a:srgbClr val="FFFFFF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B/</a:t>
            </a:r>
            <a:r>
              <a:rPr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デザート・冷菜・温菜</a:t>
            </a:r>
          </a:p>
        </p:txBody>
      </p:sp>
      <p:sp>
        <p:nvSpPr>
          <p:cNvPr id="46" name="四角形 45">
            <a:extLst>
              <a:ext uri="{FF2B5EF4-FFF2-40B4-BE49-F238E27FC236}">
                <a16:creationId xmlns:a16="http://schemas.microsoft.com/office/drawing/2014/main" id="{9B7E3852-83FE-D8C6-B48E-19E026F63090}"/>
              </a:ext>
            </a:extLst>
          </p:cNvPr>
          <p:cNvSpPr/>
          <p:nvPr/>
        </p:nvSpPr>
        <p:spPr>
          <a:xfrm>
            <a:off x="7997291" y="4932264"/>
            <a:ext cx="2119466" cy="560757"/>
          </a:xfrm>
          <a:prstGeom prst="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7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A/</a:t>
            </a:r>
            <a:r>
              <a:rPr lang="ja-JP" altLang="en-US" sz="17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前菜・フリット</a:t>
            </a:r>
          </a:p>
        </p:txBody>
      </p:sp>
      <p:sp>
        <p:nvSpPr>
          <p:cNvPr id="48" name="四角形 47">
            <a:extLst>
              <a:ext uri="{FF2B5EF4-FFF2-40B4-BE49-F238E27FC236}">
                <a16:creationId xmlns:a16="http://schemas.microsoft.com/office/drawing/2014/main" id="{322FE667-01F4-8C77-5112-3F8E322B6C90}"/>
              </a:ext>
            </a:extLst>
          </p:cNvPr>
          <p:cNvSpPr/>
          <p:nvPr/>
        </p:nvSpPr>
        <p:spPr>
          <a:xfrm>
            <a:off x="6229949" y="2604034"/>
            <a:ext cx="2242989" cy="489107"/>
          </a:xfrm>
          <a:prstGeom prst="rect">
            <a:avLst/>
          </a:prstGeom>
          <a:solidFill>
            <a:srgbClr val="FFFFFF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C/</a:t>
            </a:r>
            <a:r>
              <a:rPr lang="ja-JP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洗い場・ハム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BDD9B66-667C-7BB1-C08E-9E8FDAB37FDE}"/>
              </a:ext>
            </a:extLst>
          </p:cNvPr>
          <p:cNvSpPr/>
          <p:nvPr/>
        </p:nvSpPr>
        <p:spPr>
          <a:xfrm>
            <a:off x="344690" y="510714"/>
            <a:ext cx="496916" cy="58997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ディナーキッチン用</a:t>
            </a:r>
            <a:r>
              <a:rPr lang="ja-JP" altLang="en-US" b="1" dirty="0">
                <a:solidFill>
                  <a:schemeClr val="bg1"/>
                </a:solidFill>
              </a:rPr>
              <a:t> 　</a:t>
            </a:r>
            <a:r>
              <a:rPr lang="ja-JP" altLang="en-US" b="1" dirty="0">
                <a:solidFill>
                  <a:srgbClr val="FF0000"/>
                </a:solidFill>
              </a:rPr>
              <a:t>■</a:t>
            </a:r>
            <a:r>
              <a:rPr lang="ja-JP" altLang="en-US" b="1" dirty="0">
                <a:solidFill>
                  <a:schemeClr val="accent4"/>
                </a:solidFill>
              </a:rPr>
              <a:t>ポジション</a:t>
            </a:r>
            <a:endParaRPr kumimoji="1" lang="en-US" altLang="ja-JP" b="1" dirty="0">
              <a:solidFill>
                <a:schemeClr val="accent4"/>
              </a:solidFill>
            </a:endParaRPr>
          </a:p>
        </p:txBody>
      </p:sp>
      <p:pic>
        <p:nvPicPr>
          <p:cNvPr id="6" name="グラフィックス 31" descr="男性 単色塗りつぶし">
            <a:extLst>
              <a:ext uri="{FF2B5EF4-FFF2-40B4-BE49-F238E27FC236}">
                <a16:creationId xmlns:a16="http://schemas.microsoft.com/office/drawing/2014/main" id="{4FCC0B5E-DE77-3602-FB31-6FA28871C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909364" y="2576593"/>
            <a:ext cx="1253400" cy="1253400"/>
          </a:xfrm>
          <a:prstGeom prst="rect">
            <a:avLst/>
          </a:prstGeom>
        </p:spPr>
      </p:pic>
      <p:sp>
        <p:nvSpPr>
          <p:cNvPr id="7" name="四角形 41">
            <a:extLst>
              <a:ext uri="{FF2B5EF4-FFF2-40B4-BE49-F238E27FC236}">
                <a16:creationId xmlns:a16="http://schemas.microsoft.com/office/drawing/2014/main" id="{D5431555-7C59-DD15-E063-88E42AB1D362}"/>
              </a:ext>
            </a:extLst>
          </p:cNvPr>
          <p:cNvSpPr/>
          <p:nvPr/>
        </p:nvSpPr>
        <p:spPr>
          <a:xfrm>
            <a:off x="8816488" y="2666747"/>
            <a:ext cx="1467270" cy="489107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ロースト</a:t>
            </a:r>
          </a:p>
        </p:txBody>
      </p:sp>
      <p:pic>
        <p:nvPicPr>
          <p:cNvPr id="8" name="グラフィックス 31" descr="男性 単色塗りつぶし">
            <a:extLst>
              <a:ext uri="{FF2B5EF4-FFF2-40B4-BE49-F238E27FC236}">
                <a16:creationId xmlns:a16="http://schemas.microsoft.com/office/drawing/2014/main" id="{D45C94B7-A45C-34FA-8B1A-EA74D4FF009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743185" y="803187"/>
            <a:ext cx="1264600" cy="1264600"/>
          </a:xfrm>
          <a:prstGeom prst="rect">
            <a:avLst/>
          </a:prstGeom>
        </p:spPr>
      </p:pic>
      <p:sp>
        <p:nvSpPr>
          <p:cNvPr id="9" name="四角形 47">
            <a:extLst>
              <a:ext uri="{FF2B5EF4-FFF2-40B4-BE49-F238E27FC236}">
                <a16:creationId xmlns:a16="http://schemas.microsoft.com/office/drawing/2014/main" id="{9F11CB8A-3539-5513-135C-19190BC4B801}"/>
              </a:ext>
            </a:extLst>
          </p:cNvPr>
          <p:cNvSpPr/>
          <p:nvPr/>
        </p:nvSpPr>
        <p:spPr>
          <a:xfrm>
            <a:off x="4761829" y="1543226"/>
            <a:ext cx="1145195" cy="489107"/>
          </a:xfrm>
          <a:prstGeom prst="rect">
            <a:avLst/>
          </a:prstGeom>
          <a:solidFill>
            <a:srgbClr val="FFFFFF"/>
          </a:solidFill>
          <a:ln>
            <a:solidFill>
              <a:srgbClr val="B898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ピザ</a:t>
            </a:r>
          </a:p>
        </p:txBody>
      </p:sp>
    </p:spTree>
    <p:extLst>
      <p:ext uri="{BB962C8B-B14F-4D97-AF65-F5344CB8AC3E}">
        <p14:creationId xmlns:p14="http://schemas.microsoft.com/office/powerpoint/2010/main" val="90504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10210</TotalTime>
  <Words>330</Words>
  <Application>Microsoft Office PowerPoint</Application>
  <PresentationFormat>ワイド画面</PresentationFormat>
  <Paragraphs>239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Constantia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舛岡真衣</dc:creator>
  <cp:lastModifiedBy>舛岡 真衣</cp:lastModifiedBy>
  <cp:revision>52</cp:revision>
  <cp:lastPrinted>2019-07-20T01:44:40Z</cp:lastPrinted>
  <dcterms:created xsi:type="dcterms:W3CDTF">2019-05-19T06:39:39Z</dcterms:created>
  <dcterms:modified xsi:type="dcterms:W3CDTF">2023-09-26T10:01:05Z</dcterms:modified>
</cp:coreProperties>
</file>