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BC9"/>
    <a:srgbClr val="D3A7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E1B41-D381-40CC-A1B9-AC6A60285E99}" v="41" dt="2022-08-18T08:39:43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98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71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232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8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13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08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99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15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74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17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55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9C069-11AE-42CE-8646-9DA12941FAC5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1064-BB43-4DDD-9669-8A2458D30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38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2E9466CD-D05D-50F8-D8AE-2D9FB1304D52}"/>
              </a:ext>
            </a:extLst>
          </p:cNvPr>
          <p:cNvSpPr/>
          <p:nvPr/>
        </p:nvSpPr>
        <p:spPr>
          <a:xfrm>
            <a:off x="0" y="0"/>
            <a:ext cx="4240062" cy="558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鮨やざわ　座席表</a:t>
            </a: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FA1B41AF-659E-199A-EAE3-E57B76E41977}"/>
              </a:ext>
            </a:extLst>
          </p:cNvPr>
          <p:cNvGrpSpPr/>
          <p:nvPr/>
        </p:nvGrpSpPr>
        <p:grpSpPr>
          <a:xfrm>
            <a:off x="1342758" y="334776"/>
            <a:ext cx="7990167" cy="5845315"/>
            <a:chOff x="1342758" y="334776"/>
            <a:chExt cx="7990167" cy="5845315"/>
          </a:xfrm>
        </p:grpSpPr>
        <p:sp>
          <p:nvSpPr>
            <p:cNvPr id="2" name="L 字 1">
              <a:extLst>
                <a:ext uri="{FF2B5EF4-FFF2-40B4-BE49-F238E27FC236}">
                  <a16:creationId xmlns:a16="http://schemas.microsoft.com/office/drawing/2014/main" id="{B4F33456-90DB-4388-CB48-6737A6A8A461}"/>
                </a:ext>
              </a:extLst>
            </p:cNvPr>
            <p:cNvSpPr/>
            <p:nvPr/>
          </p:nvSpPr>
          <p:spPr>
            <a:xfrm>
              <a:off x="2214281" y="4074459"/>
              <a:ext cx="1407458" cy="1210236"/>
            </a:xfrm>
            <a:prstGeom prst="corner">
              <a:avLst/>
            </a:prstGeom>
            <a:solidFill>
              <a:srgbClr val="D3A77B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L 字 2">
              <a:extLst>
                <a:ext uri="{FF2B5EF4-FFF2-40B4-BE49-F238E27FC236}">
                  <a16:creationId xmlns:a16="http://schemas.microsoft.com/office/drawing/2014/main" id="{9F72F4AB-AD09-A9E6-79F2-41E615BD7F35}"/>
                </a:ext>
              </a:extLst>
            </p:cNvPr>
            <p:cNvSpPr/>
            <p:nvPr/>
          </p:nvSpPr>
          <p:spPr>
            <a:xfrm rot="16200000">
              <a:off x="2602002" y="2920253"/>
              <a:ext cx="3518648" cy="1210236"/>
            </a:xfrm>
            <a:prstGeom prst="corner">
              <a:avLst/>
            </a:prstGeom>
            <a:solidFill>
              <a:srgbClr val="D3A77B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四角形: 上の 2 つの角を丸める 5">
              <a:extLst>
                <a:ext uri="{FF2B5EF4-FFF2-40B4-BE49-F238E27FC236}">
                  <a16:creationId xmlns:a16="http://schemas.microsoft.com/office/drawing/2014/main" id="{0D707CA7-7445-DECF-3C72-C1F76A9BC46A}"/>
                </a:ext>
              </a:extLst>
            </p:cNvPr>
            <p:cNvSpPr/>
            <p:nvPr/>
          </p:nvSpPr>
          <p:spPr>
            <a:xfrm rot="10800000">
              <a:off x="2994209" y="5396753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四角形: 上の 2 つの角を丸める 6">
              <a:extLst>
                <a:ext uri="{FF2B5EF4-FFF2-40B4-BE49-F238E27FC236}">
                  <a16:creationId xmlns:a16="http://schemas.microsoft.com/office/drawing/2014/main" id="{786BCDBC-4BED-86CF-66F6-6C155B399AC4}"/>
                </a:ext>
              </a:extLst>
            </p:cNvPr>
            <p:cNvSpPr/>
            <p:nvPr/>
          </p:nvSpPr>
          <p:spPr>
            <a:xfrm rot="10800000">
              <a:off x="2330821" y="5396753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四角形: 上の 2 つの角を丸める 7">
              <a:extLst>
                <a:ext uri="{FF2B5EF4-FFF2-40B4-BE49-F238E27FC236}">
                  <a16:creationId xmlns:a16="http://schemas.microsoft.com/office/drawing/2014/main" id="{C01841FF-615A-8AE3-D103-28A9E1026FF8}"/>
                </a:ext>
              </a:extLst>
            </p:cNvPr>
            <p:cNvSpPr/>
            <p:nvPr/>
          </p:nvSpPr>
          <p:spPr>
            <a:xfrm rot="16200000">
              <a:off x="1613645" y="4168589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四角形: 上の 2 つの角を丸める 8">
              <a:extLst>
                <a:ext uri="{FF2B5EF4-FFF2-40B4-BE49-F238E27FC236}">
                  <a16:creationId xmlns:a16="http://schemas.microsoft.com/office/drawing/2014/main" id="{AA154477-AC57-1091-7AB2-D5B37D5504DD}"/>
                </a:ext>
              </a:extLst>
            </p:cNvPr>
            <p:cNvSpPr/>
            <p:nvPr/>
          </p:nvSpPr>
          <p:spPr>
            <a:xfrm rot="16200000">
              <a:off x="1613645" y="4800600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上の 2 つの角を丸める 9">
              <a:extLst>
                <a:ext uri="{FF2B5EF4-FFF2-40B4-BE49-F238E27FC236}">
                  <a16:creationId xmlns:a16="http://schemas.microsoft.com/office/drawing/2014/main" id="{7CFB92F9-05C1-D8AF-ADD5-AF702E237C0F}"/>
                </a:ext>
              </a:extLst>
            </p:cNvPr>
            <p:cNvSpPr/>
            <p:nvPr/>
          </p:nvSpPr>
          <p:spPr>
            <a:xfrm rot="10800000">
              <a:off x="3805515" y="5396753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四角形: 上の 2 つの角を丸める 10">
              <a:extLst>
                <a:ext uri="{FF2B5EF4-FFF2-40B4-BE49-F238E27FC236}">
                  <a16:creationId xmlns:a16="http://schemas.microsoft.com/office/drawing/2014/main" id="{E23DF31C-835D-D280-BFEE-5B90CFFCA1D2}"/>
                </a:ext>
              </a:extLst>
            </p:cNvPr>
            <p:cNvSpPr/>
            <p:nvPr/>
          </p:nvSpPr>
          <p:spPr>
            <a:xfrm rot="10800000">
              <a:off x="4410634" y="5396753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四角形: 上の 2 つの角を丸める 11">
              <a:extLst>
                <a:ext uri="{FF2B5EF4-FFF2-40B4-BE49-F238E27FC236}">
                  <a16:creationId xmlns:a16="http://schemas.microsoft.com/office/drawing/2014/main" id="{5563E82D-5A81-FFED-8F7F-3F434AE89E80}"/>
                </a:ext>
              </a:extLst>
            </p:cNvPr>
            <p:cNvSpPr/>
            <p:nvPr/>
          </p:nvSpPr>
          <p:spPr>
            <a:xfrm rot="5400000">
              <a:off x="5020232" y="4809565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四角形: 上の 2 つの角を丸める 12">
              <a:extLst>
                <a:ext uri="{FF2B5EF4-FFF2-40B4-BE49-F238E27FC236}">
                  <a16:creationId xmlns:a16="http://schemas.microsoft.com/office/drawing/2014/main" id="{CE3A74DB-497D-F8B7-001A-3265970E61BC}"/>
                </a:ext>
              </a:extLst>
            </p:cNvPr>
            <p:cNvSpPr/>
            <p:nvPr/>
          </p:nvSpPr>
          <p:spPr>
            <a:xfrm rot="5400000">
              <a:off x="5020232" y="4208930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" name="四角形: 上の 2 つの角を丸める 13">
              <a:extLst>
                <a:ext uri="{FF2B5EF4-FFF2-40B4-BE49-F238E27FC236}">
                  <a16:creationId xmlns:a16="http://schemas.microsoft.com/office/drawing/2014/main" id="{B0849A08-21AF-2EBB-4F95-85C095FEED59}"/>
                </a:ext>
              </a:extLst>
            </p:cNvPr>
            <p:cNvSpPr/>
            <p:nvPr/>
          </p:nvSpPr>
          <p:spPr>
            <a:xfrm rot="5400000">
              <a:off x="5020232" y="3608295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" name="四角形: 上の 2 つの角を丸める 14">
              <a:extLst>
                <a:ext uri="{FF2B5EF4-FFF2-40B4-BE49-F238E27FC236}">
                  <a16:creationId xmlns:a16="http://schemas.microsoft.com/office/drawing/2014/main" id="{E57460ED-08D6-5456-083B-5DB742E19580}"/>
                </a:ext>
              </a:extLst>
            </p:cNvPr>
            <p:cNvSpPr/>
            <p:nvPr/>
          </p:nvSpPr>
          <p:spPr>
            <a:xfrm rot="5400000">
              <a:off x="5020232" y="3007660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上の 2 つの角を丸める 15">
              <a:extLst>
                <a:ext uri="{FF2B5EF4-FFF2-40B4-BE49-F238E27FC236}">
                  <a16:creationId xmlns:a16="http://schemas.microsoft.com/office/drawing/2014/main" id="{7943D71C-FEEC-E158-D7FF-271F7D38EC75}"/>
                </a:ext>
              </a:extLst>
            </p:cNvPr>
            <p:cNvSpPr/>
            <p:nvPr/>
          </p:nvSpPr>
          <p:spPr>
            <a:xfrm rot="5400000">
              <a:off x="5020232" y="2407025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四角形: 上の 2 つの角を丸める 16">
              <a:extLst>
                <a:ext uri="{FF2B5EF4-FFF2-40B4-BE49-F238E27FC236}">
                  <a16:creationId xmlns:a16="http://schemas.microsoft.com/office/drawing/2014/main" id="{BAAADF88-61E4-C620-F81B-E5DEB469D0F1}"/>
                </a:ext>
              </a:extLst>
            </p:cNvPr>
            <p:cNvSpPr/>
            <p:nvPr/>
          </p:nvSpPr>
          <p:spPr>
            <a:xfrm rot="5400000">
              <a:off x="5020232" y="1806390"/>
              <a:ext cx="510989" cy="439271"/>
            </a:xfrm>
            <a:prstGeom prst="round2SameRect">
              <a:avLst/>
            </a:prstGeom>
            <a:solidFill>
              <a:srgbClr val="EDDBC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237F8751-F7B5-7590-A814-1AE86340DF73}"/>
                </a:ext>
              </a:extLst>
            </p:cNvPr>
            <p:cNvSpPr txBox="1"/>
            <p:nvPr/>
          </p:nvSpPr>
          <p:spPr>
            <a:xfrm>
              <a:off x="3911040" y="54317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1</a:t>
              </a:r>
              <a:endParaRPr kumimoji="1" lang="ja-JP" altLang="en-US" b="1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5B1F0591-B52B-15A9-E2BD-4491CEE4C9D8}"/>
                </a:ext>
              </a:extLst>
            </p:cNvPr>
            <p:cNvSpPr txBox="1"/>
            <p:nvPr/>
          </p:nvSpPr>
          <p:spPr>
            <a:xfrm>
              <a:off x="5148852" y="184135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8</a:t>
              </a:r>
              <a:endParaRPr kumimoji="1" lang="ja-JP" altLang="en-US" b="1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71FA27B3-2004-78F5-DD2D-AE26288F5E69}"/>
                </a:ext>
              </a:extLst>
            </p:cNvPr>
            <p:cNvSpPr txBox="1"/>
            <p:nvPr/>
          </p:nvSpPr>
          <p:spPr>
            <a:xfrm>
              <a:off x="1649503" y="419370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V1</a:t>
              </a:r>
              <a:endParaRPr kumimoji="1" lang="ja-JP" altLang="en-US" b="1" dirty="0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C02CEEA-BB5A-099A-1125-2C479B5F5D96}"/>
                </a:ext>
              </a:extLst>
            </p:cNvPr>
            <p:cNvSpPr txBox="1"/>
            <p:nvPr/>
          </p:nvSpPr>
          <p:spPr>
            <a:xfrm>
              <a:off x="3030733" y="542322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V4</a:t>
              </a:r>
              <a:endParaRPr kumimoji="1" lang="ja-JP" altLang="en-US" b="1" dirty="0"/>
            </a:p>
          </p:txBody>
        </p: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C10DB33D-69A8-C4A9-27A5-4CA4AB657A4E}"/>
                </a:ext>
              </a:extLst>
            </p:cNvPr>
            <p:cNvGrpSpPr/>
            <p:nvPr/>
          </p:nvGrpSpPr>
          <p:grpSpPr>
            <a:xfrm>
              <a:off x="7082116" y="1250571"/>
              <a:ext cx="1873628" cy="3769664"/>
              <a:chOff x="6382869" y="1232644"/>
              <a:chExt cx="1873628" cy="3769664"/>
            </a:xfrm>
          </p:grpSpPr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ACCD7A87-53F7-CC38-BFE8-6DF18446D1E4}"/>
                  </a:ext>
                </a:extLst>
              </p:cNvPr>
              <p:cNvSpPr/>
              <p:nvPr/>
            </p:nvSpPr>
            <p:spPr>
              <a:xfrm>
                <a:off x="6463551" y="1766047"/>
                <a:ext cx="1792945" cy="672353"/>
              </a:xfrm>
              <a:prstGeom prst="rect">
                <a:avLst/>
              </a:prstGeom>
              <a:solidFill>
                <a:srgbClr val="D3A77B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EEE85201-4C75-3DD6-0991-8036742BB861}"/>
                  </a:ext>
                </a:extLst>
              </p:cNvPr>
              <p:cNvSpPr/>
              <p:nvPr/>
            </p:nvSpPr>
            <p:spPr>
              <a:xfrm>
                <a:off x="6382869" y="3796554"/>
                <a:ext cx="1308847" cy="672353"/>
              </a:xfrm>
              <a:prstGeom prst="rect">
                <a:avLst/>
              </a:prstGeom>
              <a:solidFill>
                <a:srgbClr val="D3A77B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8" name="四角形: 上の 2 つの角を丸める 17">
                <a:extLst>
                  <a:ext uri="{FF2B5EF4-FFF2-40B4-BE49-F238E27FC236}">
                    <a16:creationId xmlns:a16="http://schemas.microsoft.com/office/drawing/2014/main" id="{1C2ABEC0-E5EA-24CE-B349-1E40B326F368}"/>
                  </a:ext>
                </a:extLst>
              </p:cNvPr>
              <p:cNvSpPr/>
              <p:nvPr/>
            </p:nvSpPr>
            <p:spPr>
              <a:xfrm rot="10800000">
                <a:off x="6463552" y="2532530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19" name="四角形: 上の 2 つの角を丸める 18">
                <a:extLst>
                  <a:ext uri="{FF2B5EF4-FFF2-40B4-BE49-F238E27FC236}">
                    <a16:creationId xmlns:a16="http://schemas.microsoft.com/office/drawing/2014/main" id="{B40ED114-0872-06B8-1ED0-AA8497A8B523}"/>
                  </a:ext>
                </a:extLst>
              </p:cNvPr>
              <p:cNvSpPr/>
              <p:nvPr/>
            </p:nvSpPr>
            <p:spPr>
              <a:xfrm rot="10800000">
                <a:off x="7104530" y="2532530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0" name="四角形: 上の 2 つの角を丸める 19">
                <a:extLst>
                  <a:ext uri="{FF2B5EF4-FFF2-40B4-BE49-F238E27FC236}">
                    <a16:creationId xmlns:a16="http://schemas.microsoft.com/office/drawing/2014/main" id="{D0603960-CA45-F0E9-4CD8-0ACEFDF91C01}"/>
                  </a:ext>
                </a:extLst>
              </p:cNvPr>
              <p:cNvSpPr/>
              <p:nvPr/>
            </p:nvSpPr>
            <p:spPr>
              <a:xfrm rot="10800000">
                <a:off x="7745508" y="2532530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1" name="四角形: 上の 2 つの角を丸める 20">
                <a:extLst>
                  <a:ext uri="{FF2B5EF4-FFF2-40B4-BE49-F238E27FC236}">
                    <a16:creationId xmlns:a16="http://schemas.microsoft.com/office/drawing/2014/main" id="{257C9569-34FD-4CCF-5B74-FF6AE73B4E6A}"/>
                  </a:ext>
                </a:extLst>
              </p:cNvPr>
              <p:cNvSpPr/>
              <p:nvPr/>
            </p:nvSpPr>
            <p:spPr>
              <a:xfrm>
                <a:off x="6463552" y="1232646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2" name="四角形: 上の 2 つの角を丸める 21">
                <a:extLst>
                  <a:ext uri="{FF2B5EF4-FFF2-40B4-BE49-F238E27FC236}">
                    <a16:creationId xmlns:a16="http://schemas.microsoft.com/office/drawing/2014/main" id="{2A3B92B4-A985-E5C4-A367-C1846C59D3F0}"/>
                  </a:ext>
                </a:extLst>
              </p:cNvPr>
              <p:cNvSpPr/>
              <p:nvPr/>
            </p:nvSpPr>
            <p:spPr>
              <a:xfrm>
                <a:off x="7104528" y="1232645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3" name="四角形: 上の 2 つの角を丸める 22">
                <a:extLst>
                  <a:ext uri="{FF2B5EF4-FFF2-40B4-BE49-F238E27FC236}">
                    <a16:creationId xmlns:a16="http://schemas.microsoft.com/office/drawing/2014/main" id="{A5623FB1-3411-6011-D530-FEF1ED4204FD}"/>
                  </a:ext>
                </a:extLst>
              </p:cNvPr>
              <p:cNvSpPr/>
              <p:nvPr/>
            </p:nvSpPr>
            <p:spPr>
              <a:xfrm>
                <a:off x="7745504" y="1232644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4" name="四角形: 上の 2 つの角を丸める 23">
                <a:extLst>
                  <a:ext uri="{FF2B5EF4-FFF2-40B4-BE49-F238E27FC236}">
                    <a16:creationId xmlns:a16="http://schemas.microsoft.com/office/drawing/2014/main" id="{56F1C912-7418-CE78-9A97-E87D49B49370}"/>
                  </a:ext>
                </a:extLst>
              </p:cNvPr>
              <p:cNvSpPr/>
              <p:nvPr/>
            </p:nvSpPr>
            <p:spPr>
              <a:xfrm>
                <a:off x="6463552" y="3276600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5" name="四角形: 上の 2 つの角を丸める 24">
                <a:extLst>
                  <a:ext uri="{FF2B5EF4-FFF2-40B4-BE49-F238E27FC236}">
                    <a16:creationId xmlns:a16="http://schemas.microsoft.com/office/drawing/2014/main" id="{57D28E49-012F-ED65-AF6C-80E1A5F7CAA2}"/>
                  </a:ext>
                </a:extLst>
              </p:cNvPr>
              <p:cNvSpPr/>
              <p:nvPr/>
            </p:nvSpPr>
            <p:spPr>
              <a:xfrm>
                <a:off x="7104527" y="3276600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6" name="四角形: 上の 2 つの角を丸める 25">
                <a:extLst>
                  <a:ext uri="{FF2B5EF4-FFF2-40B4-BE49-F238E27FC236}">
                    <a16:creationId xmlns:a16="http://schemas.microsoft.com/office/drawing/2014/main" id="{C3D3237C-6FFF-F022-B5C5-61CBE4A6745E}"/>
                  </a:ext>
                </a:extLst>
              </p:cNvPr>
              <p:cNvSpPr/>
              <p:nvPr/>
            </p:nvSpPr>
            <p:spPr>
              <a:xfrm rot="10800000">
                <a:off x="6463551" y="4563037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27" name="四角形: 上の 2 つの角を丸める 26">
                <a:extLst>
                  <a:ext uri="{FF2B5EF4-FFF2-40B4-BE49-F238E27FC236}">
                    <a16:creationId xmlns:a16="http://schemas.microsoft.com/office/drawing/2014/main" id="{BCF15523-DA6F-F1F5-3E3E-D0C847024D62}"/>
                  </a:ext>
                </a:extLst>
              </p:cNvPr>
              <p:cNvSpPr/>
              <p:nvPr/>
            </p:nvSpPr>
            <p:spPr>
              <a:xfrm rot="10800000">
                <a:off x="7126938" y="4563036"/>
                <a:ext cx="510989" cy="439271"/>
              </a:xfrm>
              <a:prstGeom prst="round2SameRect">
                <a:avLst/>
              </a:prstGeom>
              <a:solidFill>
                <a:srgbClr val="EDDBC9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9A04E0DB-7A9A-7209-486B-CD040A4AD64E}"/>
                  </a:ext>
                </a:extLst>
              </p:cNvPr>
              <p:cNvSpPr txBox="1"/>
              <p:nvPr/>
            </p:nvSpPr>
            <p:spPr>
              <a:xfrm>
                <a:off x="7045385" y="1924744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/>
                  <a:t>相模</a:t>
                </a:r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76FE2A8-0A45-EBF9-174F-8F0C95A62DF3}"/>
                  </a:ext>
                </a:extLst>
              </p:cNvPr>
              <p:cNvSpPr txBox="1"/>
              <p:nvPr/>
            </p:nvSpPr>
            <p:spPr>
              <a:xfrm>
                <a:off x="6713690" y="3960623"/>
                <a:ext cx="6463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/>
                  <a:t>武蔵</a:t>
                </a:r>
              </a:p>
            </p:txBody>
          </p:sp>
        </p:grp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40998429-ED94-E441-A552-FECFA101B031}"/>
                </a:ext>
              </a:extLst>
            </p:cNvPr>
            <p:cNvSpPr txBox="1"/>
            <p:nvPr/>
          </p:nvSpPr>
          <p:spPr>
            <a:xfrm>
              <a:off x="4515285" y="54317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2</a:t>
              </a:r>
              <a:endParaRPr kumimoji="1" lang="ja-JP" altLang="en-US" b="1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A3137F0D-D1C4-2380-84E9-A6FD506091FB}"/>
                </a:ext>
              </a:extLst>
            </p:cNvPr>
            <p:cNvSpPr txBox="1"/>
            <p:nvPr/>
          </p:nvSpPr>
          <p:spPr>
            <a:xfrm>
              <a:off x="5119032" y="48445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3</a:t>
              </a:r>
              <a:endParaRPr kumimoji="1" lang="ja-JP" altLang="en-US" b="1" dirty="0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A1A1599C-F579-3C4C-661A-93CE6F6389E2}"/>
                </a:ext>
              </a:extLst>
            </p:cNvPr>
            <p:cNvSpPr txBox="1"/>
            <p:nvPr/>
          </p:nvSpPr>
          <p:spPr>
            <a:xfrm>
              <a:off x="5119032" y="424615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4</a:t>
              </a:r>
              <a:endParaRPr kumimoji="1" lang="ja-JP" altLang="en-US" b="1" dirty="0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4CAECAB-86D0-9D73-C91F-AEF308D528E1}"/>
                </a:ext>
              </a:extLst>
            </p:cNvPr>
            <p:cNvSpPr txBox="1"/>
            <p:nvPr/>
          </p:nvSpPr>
          <p:spPr>
            <a:xfrm>
              <a:off x="5119032" y="36477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5</a:t>
              </a: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16F7092F-0444-49CB-B1D3-3EEC20DA9F78}"/>
                </a:ext>
              </a:extLst>
            </p:cNvPr>
            <p:cNvSpPr txBox="1"/>
            <p:nvPr/>
          </p:nvSpPr>
          <p:spPr>
            <a:xfrm>
              <a:off x="5119032" y="304940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6</a:t>
              </a: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id="{7C0E98FC-44B1-0CD5-F17E-D5056435D0D7}"/>
                </a:ext>
              </a:extLst>
            </p:cNvPr>
            <p:cNvSpPr txBox="1"/>
            <p:nvPr/>
          </p:nvSpPr>
          <p:spPr>
            <a:xfrm>
              <a:off x="5119032" y="245102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7</a:t>
              </a:r>
            </a:p>
          </p:txBody>
        </p:sp>
        <p:sp>
          <p:nvSpPr>
            <p:cNvPr id="40" name="テキスト ボックス 39">
              <a:extLst>
                <a:ext uri="{FF2B5EF4-FFF2-40B4-BE49-F238E27FC236}">
                  <a16:creationId xmlns:a16="http://schemas.microsoft.com/office/drawing/2014/main" id="{AF78B382-5676-027B-A4CD-E73BEE23384C}"/>
                </a:ext>
              </a:extLst>
            </p:cNvPr>
            <p:cNvSpPr txBox="1"/>
            <p:nvPr/>
          </p:nvSpPr>
          <p:spPr>
            <a:xfrm>
              <a:off x="1649503" y="4835569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V2</a:t>
              </a:r>
              <a:endParaRPr kumimoji="1" lang="ja-JP" altLang="en-US" b="1" dirty="0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C41C558-0DBB-BA9E-1C5D-C3F34C2E94CB}"/>
                </a:ext>
              </a:extLst>
            </p:cNvPr>
            <p:cNvSpPr txBox="1"/>
            <p:nvPr/>
          </p:nvSpPr>
          <p:spPr>
            <a:xfrm>
              <a:off x="2374734" y="54317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V3</a:t>
              </a:r>
              <a:endParaRPr kumimoji="1" lang="ja-JP" altLang="en-US" b="1" dirty="0"/>
            </a:p>
          </p:txBody>
        </p:sp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9DF305C-6BF5-6D06-8BB4-5FFAB36885C5}"/>
                </a:ext>
              </a:extLst>
            </p:cNvPr>
            <p:cNvSpPr/>
            <p:nvPr/>
          </p:nvSpPr>
          <p:spPr>
            <a:xfrm>
              <a:off x="3653073" y="4250640"/>
              <a:ext cx="74867" cy="131332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4E64999A-9EC8-CECF-E3DF-4ACEF9F6E543}"/>
                </a:ext>
              </a:extLst>
            </p:cNvPr>
            <p:cNvSpPr/>
            <p:nvPr/>
          </p:nvSpPr>
          <p:spPr>
            <a:xfrm>
              <a:off x="6811667" y="3135614"/>
              <a:ext cx="2220359" cy="9168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80C8EC94-5A82-1718-854F-26B44938F201}"/>
                </a:ext>
              </a:extLst>
            </p:cNvPr>
            <p:cNvSpPr/>
            <p:nvPr/>
          </p:nvSpPr>
          <p:spPr>
            <a:xfrm rot="16200000">
              <a:off x="4053177" y="3757484"/>
              <a:ext cx="3696023" cy="6639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5110DECD-7EF6-C0F1-2039-8E37BEC043D6}"/>
                </a:ext>
              </a:extLst>
            </p:cNvPr>
            <p:cNvSpPr/>
            <p:nvPr/>
          </p:nvSpPr>
          <p:spPr>
            <a:xfrm rot="16200000" flipV="1">
              <a:off x="6112001" y="3845754"/>
              <a:ext cx="1470910" cy="68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CEA9CA54-0683-B182-E9C2-0447F71E3EA1}"/>
                </a:ext>
              </a:extLst>
            </p:cNvPr>
            <p:cNvSpPr/>
            <p:nvPr/>
          </p:nvSpPr>
          <p:spPr>
            <a:xfrm flipV="1">
              <a:off x="6811667" y="5230861"/>
              <a:ext cx="2484733" cy="6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23983D2D-9A11-A3CA-5987-E347D0C2ADEC}"/>
                </a:ext>
              </a:extLst>
            </p:cNvPr>
            <p:cNvSpPr/>
            <p:nvPr/>
          </p:nvSpPr>
          <p:spPr>
            <a:xfrm rot="10800000" flipV="1">
              <a:off x="3245223" y="1250571"/>
              <a:ext cx="2707341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12B2EDD7-32EE-7EB4-D5AF-13088BC40DD2}"/>
                </a:ext>
              </a:extLst>
            </p:cNvPr>
            <p:cNvSpPr/>
            <p:nvPr/>
          </p:nvSpPr>
          <p:spPr>
            <a:xfrm rot="16200000" flipV="1">
              <a:off x="5902885" y="1563204"/>
              <a:ext cx="1894004" cy="764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>
              <a:extLst>
                <a:ext uri="{FF2B5EF4-FFF2-40B4-BE49-F238E27FC236}">
                  <a16:creationId xmlns:a16="http://schemas.microsoft.com/office/drawing/2014/main" id="{AF0BD11A-CC49-4F5C-15CF-D08471D5C2A7}"/>
                </a:ext>
              </a:extLst>
            </p:cNvPr>
            <p:cNvSpPr/>
            <p:nvPr/>
          </p:nvSpPr>
          <p:spPr>
            <a:xfrm>
              <a:off x="1342758" y="6115926"/>
              <a:ext cx="7953642" cy="5742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E6EF47DA-6E04-0B1E-3C76-6A58AA033EB5}"/>
                </a:ext>
              </a:extLst>
            </p:cNvPr>
            <p:cNvSpPr/>
            <p:nvPr/>
          </p:nvSpPr>
          <p:spPr>
            <a:xfrm rot="16200000" flipV="1">
              <a:off x="433978" y="5153159"/>
              <a:ext cx="1894004" cy="7644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46ADE18C-E0EE-4B20-BD99-6A1CF49A6CB5}"/>
                </a:ext>
              </a:extLst>
            </p:cNvPr>
            <p:cNvSpPr/>
            <p:nvPr/>
          </p:nvSpPr>
          <p:spPr>
            <a:xfrm rot="16200000" flipV="1">
              <a:off x="6612612" y="2779449"/>
              <a:ext cx="502410" cy="140847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F23345D7-96FF-DF3F-2D45-E01969216A38}"/>
                </a:ext>
              </a:extLst>
            </p:cNvPr>
            <p:cNvSpPr/>
            <p:nvPr/>
          </p:nvSpPr>
          <p:spPr>
            <a:xfrm rot="16200000" flipV="1">
              <a:off x="6604971" y="4839770"/>
              <a:ext cx="502410" cy="140847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50A3B107-5ED8-5D68-662B-A96482C67849}"/>
                </a:ext>
              </a:extLst>
            </p:cNvPr>
            <p:cNvSpPr/>
            <p:nvPr/>
          </p:nvSpPr>
          <p:spPr>
            <a:xfrm rot="16200000" flipV="1">
              <a:off x="3423251" y="5769522"/>
              <a:ext cx="502410" cy="140847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3583DD82-B839-A86B-77F9-B1A74227C94F}"/>
                </a:ext>
              </a:extLst>
            </p:cNvPr>
            <p:cNvSpPr/>
            <p:nvPr/>
          </p:nvSpPr>
          <p:spPr>
            <a:xfrm rot="16200000" flipV="1">
              <a:off x="5649201" y="5753714"/>
              <a:ext cx="502410" cy="140847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 descr="簡略化したトイレのアイコンイラスト（男女・白黒） | 無料イラスト素材のillalet">
              <a:extLst>
                <a:ext uri="{FF2B5EF4-FFF2-40B4-BE49-F238E27FC236}">
                  <a16:creationId xmlns:a16="http://schemas.microsoft.com/office/drawing/2014/main" id="{71EA72AE-FB75-2676-02F9-3AAF686C1C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6375" y="5423220"/>
              <a:ext cx="651520" cy="6139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16CDAB2-190D-42E2-064D-17D800A4C4F4}"/>
                </a:ext>
              </a:extLst>
            </p:cNvPr>
            <p:cNvSpPr/>
            <p:nvPr/>
          </p:nvSpPr>
          <p:spPr>
            <a:xfrm rot="5400000">
              <a:off x="6534299" y="3381466"/>
              <a:ext cx="5525669" cy="7158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04B8CB14-6EF3-F910-392C-DE32CAD11ED8}"/>
                </a:ext>
              </a:extLst>
            </p:cNvPr>
            <p:cNvSpPr/>
            <p:nvPr/>
          </p:nvSpPr>
          <p:spPr>
            <a:xfrm rot="10800000" flipV="1">
              <a:off x="4752021" y="334776"/>
              <a:ext cx="919779" cy="184944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E4688BA0-751A-CD12-0781-1B92BEAB263E}"/>
                </a:ext>
              </a:extLst>
            </p:cNvPr>
            <p:cNvSpPr txBox="1"/>
            <p:nvPr/>
          </p:nvSpPr>
          <p:spPr>
            <a:xfrm>
              <a:off x="4654534" y="499721"/>
              <a:ext cx="12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/>
                <a:t>ENTRANCE</a:t>
              </a:r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087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18</Words>
  <Application>Microsoft Macintosh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美雨 大里</dc:creator>
  <cp:lastModifiedBy>yk12xx@gmail.com</cp:lastModifiedBy>
  <cp:revision>2</cp:revision>
  <dcterms:created xsi:type="dcterms:W3CDTF">2022-08-18T04:42:18Z</dcterms:created>
  <dcterms:modified xsi:type="dcterms:W3CDTF">2023-11-17T09:06:29Z</dcterms:modified>
</cp:coreProperties>
</file>